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3" r:id="rId6"/>
  </p:sldMasterIdLst>
  <p:sldIdLst>
    <p:sldId id="257" r:id="rId7"/>
    <p:sldId id="258" r:id="rId8"/>
    <p:sldId id="293" r:id="rId9"/>
    <p:sldId id="316" r:id="rId10"/>
    <p:sldId id="317" r:id="rId11"/>
    <p:sldId id="318" r:id="rId12"/>
    <p:sldId id="319" r:id="rId13"/>
    <p:sldId id="329" r:id="rId14"/>
    <p:sldId id="330" r:id="rId15"/>
    <p:sldId id="331" r:id="rId16"/>
    <p:sldId id="332" r:id="rId17"/>
    <p:sldId id="333" r:id="rId18"/>
    <p:sldId id="334" r:id="rId19"/>
    <p:sldId id="291" r:id="rId20"/>
    <p:sldId id="292" r:id="rId21"/>
    <p:sldId id="277" r:id="rId22"/>
    <p:sldId id="287" r:id="rId23"/>
    <p:sldId id="335" r:id="rId24"/>
    <p:sldId id="336" r:id="rId25"/>
    <p:sldId id="337" r:id="rId26"/>
    <p:sldId id="320" r:id="rId27"/>
    <p:sldId id="321" r:id="rId28"/>
    <p:sldId id="322" r:id="rId29"/>
    <p:sldId id="323" r:id="rId30"/>
    <p:sldId id="324" r:id="rId31"/>
    <p:sldId id="325" r:id="rId32"/>
    <p:sldId id="326" r:id="rId33"/>
    <p:sldId id="327" r:id="rId34"/>
    <p:sldId id="328"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268" r:id="rId48"/>
    <p:sldId id="309" r:id="rId49"/>
    <p:sldId id="310" r:id="rId50"/>
    <p:sldId id="311" r:id="rId51"/>
    <p:sldId id="312" r:id="rId52"/>
    <p:sldId id="313" r:id="rId53"/>
    <p:sldId id="314" r:id="rId54"/>
    <p:sldId id="315" r:id="rId55"/>
    <p:sldId id="295" r:id="rId56"/>
    <p:sldId id="288"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434A1-A8BE-411D-8BDA-3F718DEC83C3}" v="1" dt="2022-06-07T13:41:59.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109" d="100"/>
          <a:sy n="109" d="100"/>
        </p:scale>
        <p:origin x="55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usters" userId="672b372d-cdbd-405d-9829-4b8869c40832" providerId="ADAL" clId="{A7A434A1-A8BE-411D-8BDA-3F718DEC83C3}"/>
    <pc:docChg chg="delSld">
      <pc:chgData name="Stan Custers" userId="672b372d-cdbd-405d-9829-4b8869c40832" providerId="ADAL" clId="{A7A434A1-A8BE-411D-8BDA-3F718DEC83C3}" dt="2022-06-07T13:44:11.845" v="1" actId="47"/>
      <pc:docMkLst>
        <pc:docMk/>
      </pc:docMkLst>
      <pc:sldChg chg="del">
        <pc:chgData name="Stan Custers" userId="672b372d-cdbd-405d-9829-4b8869c40832" providerId="ADAL" clId="{A7A434A1-A8BE-411D-8BDA-3F718DEC83C3}" dt="2022-06-07T13:44:11.845" v="1" actId="47"/>
        <pc:sldMkLst>
          <pc:docMk/>
          <pc:sldMk cId="797319293" sldId="294"/>
        </pc:sldMkLst>
      </pc:sldChg>
      <pc:sldChg chg="del">
        <pc:chgData name="Stan Custers" userId="672b372d-cdbd-405d-9829-4b8869c40832" providerId="ADAL" clId="{A7A434A1-A8BE-411D-8BDA-3F718DEC83C3}" dt="2022-06-07T13:42:08.473" v="0" actId="47"/>
        <pc:sldMkLst>
          <pc:docMk/>
          <pc:sldMk cId="2535050430" sldId="296"/>
        </pc:sldMkLst>
      </pc:sldChg>
    </pc:docChg>
  </pc:docChgLst>
  <pc:docChgLst>
    <pc:chgData name="Stan Custers" userId="S::custers@lwv.nl::672b372d-cdbd-405d-9829-4b8869c40832" providerId="AD" clId="Web-{72403700-C765-4B2F-97C9-D5701CF743F8}"/>
    <pc:docChg chg="addSld modSld sldOrd">
      <pc:chgData name="Stan Custers" userId="S::custers@lwv.nl::672b372d-cdbd-405d-9829-4b8869c40832" providerId="AD" clId="Web-{72403700-C765-4B2F-97C9-D5701CF743F8}" dt="2022-06-01T07:36:34.413" v="75"/>
      <pc:docMkLst>
        <pc:docMk/>
      </pc:docMkLst>
      <pc:sldChg chg="modSp">
        <pc:chgData name="Stan Custers" userId="S::custers@lwv.nl::672b372d-cdbd-405d-9829-4b8869c40832" providerId="AD" clId="Web-{72403700-C765-4B2F-97C9-D5701CF743F8}" dt="2022-06-01T07:35:02.314" v="30" actId="20577"/>
        <pc:sldMkLst>
          <pc:docMk/>
          <pc:sldMk cId="274028372" sldId="258"/>
        </pc:sldMkLst>
        <pc:spChg chg="mod">
          <ac:chgData name="Stan Custers" userId="S::custers@lwv.nl::672b372d-cdbd-405d-9829-4b8869c40832" providerId="AD" clId="Web-{72403700-C765-4B2F-97C9-D5701CF743F8}" dt="2022-06-01T07:35:02.314" v="30" actId="20577"/>
          <ac:spMkLst>
            <pc:docMk/>
            <pc:sldMk cId="274028372" sldId="258"/>
            <ac:spMk id="3" creationId="{25DEF171-C783-49EE-8F7A-AE5BE5A9DD06}"/>
          </ac:spMkLst>
        </pc:spChg>
      </pc:sldChg>
      <pc:sldChg chg="ord">
        <pc:chgData name="Stan Custers" userId="S::custers@lwv.nl::672b372d-cdbd-405d-9829-4b8869c40832" providerId="AD" clId="Web-{72403700-C765-4B2F-97C9-D5701CF743F8}" dt="2022-06-01T07:36:34.413" v="75"/>
        <pc:sldMkLst>
          <pc:docMk/>
          <pc:sldMk cId="797319293" sldId="294"/>
        </pc:sldMkLst>
      </pc:sldChg>
      <pc:sldChg chg="addSp modSp new ord">
        <pc:chgData name="Stan Custers" userId="S::custers@lwv.nl::672b372d-cdbd-405d-9829-4b8869c40832" providerId="AD" clId="Web-{72403700-C765-4B2F-97C9-D5701CF743F8}" dt="2022-06-01T07:36:22.319" v="74" actId="20577"/>
        <pc:sldMkLst>
          <pc:docMk/>
          <pc:sldMk cId="2535050430" sldId="296"/>
        </pc:sldMkLst>
        <pc:spChg chg="add mod">
          <ac:chgData name="Stan Custers" userId="S::custers@lwv.nl::672b372d-cdbd-405d-9829-4b8869c40832" providerId="AD" clId="Web-{72403700-C765-4B2F-97C9-D5701CF743F8}" dt="2022-06-01T07:36:22.319" v="74" actId="20577"/>
          <ac:spMkLst>
            <pc:docMk/>
            <pc:sldMk cId="2535050430" sldId="296"/>
            <ac:spMk id="2" creationId="{FEF4D296-76CC-F599-1056-9BCA3B77F650}"/>
          </ac:spMkLst>
        </pc:spChg>
      </pc:sldChg>
    </pc:docChg>
  </pc:docChgLst>
  <pc:docChgLst>
    <pc:chgData name="Stan Custers" userId="672b372d-cdbd-405d-9829-4b8869c40832" providerId="ADAL" clId="{A22B1327-77CB-4300-B7DF-B2C0099C0EA3}"/>
    <pc:docChg chg="undo custSel addSld delSld modSld sldOrd">
      <pc:chgData name="Stan Custers" userId="672b372d-cdbd-405d-9829-4b8869c40832" providerId="ADAL" clId="{A22B1327-77CB-4300-B7DF-B2C0099C0EA3}" dt="2022-06-07T08:48:00.172" v="1042" actId="1076"/>
      <pc:docMkLst>
        <pc:docMk/>
      </pc:docMkLst>
      <pc:sldChg chg="del">
        <pc:chgData name="Stan Custers" userId="672b372d-cdbd-405d-9829-4b8869c40832" providerId="ADAL" clId="{A22B1327-77CB-4300-B7DF-B2C0099C0EA3}" dt="2022-06-05T10:38:20.576" v="768" actId="47"/>
        <pc:sldMkLst>
          <pc:docMk/>
          <pc:sldMk cId="3534410467" sldId="256"/>
        </pc:sldMkLst>
      </pc:sldChg>
      <pc:sldChg chg="modSp mod">
        <pc:chgData name="Stan Custers" userId="672b372d-cdbd-405d-9829-4b8869c40832" providerId="ADAL" clId="{A22B1327-77CB-4300-B7DF-B2C0099C0EA3}" dt="2022-06-05T10:39:10.570" v="857" actId="20577"/>
        <pc:sldMkLst>
          <pc:docMk/>
          <pc:sldMk cId="274028372" sldId="258"/>
        </pc:sldMkLst>
        <pc:spChg chg="mod">
          <ac:chgData name="Stan Custers" userId="672b372d-cdbd-405d-9829-4b8869c40832" providerId="ADAL" clId="{A22B1327-77CB-4300-B7DF-B2C0099C0EA3}" dt="2022-06-05T10:39:10.570" v="857" actId="20577"/>
          <ac:spMkLst>
            <pc:docMk/>
            <pc:sldMk cId="274028372" sldId="258"/>
            <ac:spMk id="3" creationId="{25DEF171-C783-49EE-8F7A-AE5BE5A9DD06}"/>
          </ac:spMkLst>
        </pc:spChg>
      </pc:sldChg>
      <pc:sldChg chg="del">
        <pc:chgData name="Stan Custers" userId="672b372d-cdbd-405d-9829-4b8869c40832" providerId="ADAL" clId="{A22B1327-77CB-4300-B7DF-B2C0099C0EA3}" dt="2022-06-05T10:57:45.174" v="1003" actId="47"/>
        <pc:sldMkLst>
          <pc:docMk/>
          <pc:sldMk cId="0" sldId="259"/>
        </pc:sldMkLst>
      </pc:sldChg>
      <pc:sldChg chg="del">
        <pc:chgData name="Stan Custers" userId="672b372d-cdbd-405d-9829-4b8869c40832" providerId="ADAL" clId="{A22B1327-77CB-4300-B7DF-B2C0099C0EA3}" dt="2022-06-05T10:57:45.174" v="1003" actId="47"/>
        <pc:sldMkLst>
          <pc:docMk/>
          <pc:sldMk cId="2345948390" sldId="260"/>
        </pc:sldMkLst>
      </pc:sldChg>
      <pc:sldChg chg="del">
        <pc:chgData name="Stan Custers" userId="672b372d-cdbd-405d-9829-4b8869c40832" providerId="ADAL" clId="{A22B1327-77CB-4300-B7DF-B2C0099C0EA3}" dt="2022-06-05T10:57:45.174" v="1003" actId="47"/>
        <pc:sldMkLst>
          <pc:docMk/>
          <pc:sldMk cId="245664327" sldId="261"/>
        </pc:sldMkLst>
      </pc:sldChg>
      <pc:sldChg chg="del">
        <pc:chgData name="Stan Custers" userId="672b372d-cdbd-405d-9829-4b8869c40832" providerId="ADAL" clId="{A22B1327-77CB-4300-B7DF-B2C0099C0EA3}" dt="2022-06-05T10:57:45.174" v="1003" actId="47"/>
        <pc:sldMkLst>
          <pc:docMk/>
          <pc:sldMk cId="2489700821" sldId="262"/>
        </pc:sldMkLst>
      </pc:sldChg>
      <pc:sldChg chg="del">
        <pc:chgData name="Stan Custers" userId="672b372d-cdbd-405d-9829-4b8869c40832" providerId="ADAL" clId="{A22B1327-77CB-4300-B7DF-B2C0099C0EA3}" dt="2022-06-05T10:57:45.174" v="1003" actId="47"/>
        <pc:sldMkLst>
          <pc:docMk/>
          <pc:sldMk cId="2384172258" sldId="263"/>
        </pc:sldMkLst>
      </pc:sldChg>
      <pc:sldChg chg="del">
        <pc:chgData name="Stan Custers" userId="672b372d-cdbd-405d-9829-4b8869c40832" providerId="ADAL" clId="{A22B1327-77CB-4300-B7DF-B2C0099C0EA3}" dt="2022-06-05T10:57:45.174" v="1003" actId="47"/>
        <pc:sldMkLst>
          <pc:docMk/>
          <pc:sldMk cId="1118422630" sldId="264"/>
        </pc:sldMkLst>
      </pc:sldChg>
      <pc:sldChg chg="del">
        <pc:chgData name="Stan Custers" userId="672b372d-cdbd-405d-9829-4b8869c40832" providerId="ADAL" clId="{A22B1327-77CB-4300-B7DF-B2C0099C0EA3}" dt="2022-06-05T10:57:45.174" v="1003" actId="47"/>
        <pc:sldMkLst>
          <pc:docMk/>
          <pc:sldMk cId="1410498663" sldId="265"/>
        </pc:sldMkLst>
      </pc:sldChg>
      <pc:sldChg chg="del">
        <pc:chgData name="Stan Custers" userId="672b372d-cdbd-405d-9829-4b8869c40832" providerId="ADAL" clId="{A22B1327-77CB-4300-B7DF-B2C0099C0EA3}" dt="2022-06-05T10:57:45.174" v="1003" actId="47"/>
        <pc:sldMkLst>
          <pc:docMk/>
          <pc:sldMk cId="3781235170" sldId="266"/>
        </pc:sldMkLst>
      </pc:sldChg>
      <pc:sldChg chg="del">
        <pc:chgData name="Stan Custers" userId="672b372d-cdbd-405d-9829-4b8869c40832" providerId="ADAL" clId="{A22B1327-77CB-4300-B7DF-B2C0099C0EA3}" dt="2022-06-05T10:57:45.174" v="1003" actId="47"/>
        <pc:sldMkLst>
          <pc:docMk/>
          <pc:sldMk cId="3520211845" sldId="267"/>
        </pc:sldMkLst>
      </pc:sldChg>
      <pc:sldChg chg="add setBg">
        <pc:chgData name="Stan Custers" userId="672b372d-cdbd-405d-9829-4b8869c40832" providerId="ADAL" clId="{A22B1327-77CB-4300-B7DF-B2C0099C0EA3}" dt="2022-06-05T10:37:45.375" v="767"/>
        <pc:sldMkLst>
          <pc:docMk/>
          <pc:sldMk cId="404527237" sldId="268"/>
        </pc:sldMkLst>
      </pc:sldChg>
      <pc:sldChg chg="del">
        <pc:chgData name="Stan Custers" userId="672b372d-cdbd-405d-9829-4b8869c40832" providerId="ADAL" clId="{A22B1327-77CB-4300-B7DF-B2C0099C0EA3}" dt="2022-06-05T10:38:20.576" v="768" actId="47"/>
        <pc:sldMkLst>
          <pc:docMk/>
          <pc:sldMk cId="648743196" sldId="269"/>
        </pc:sldMkLst>
      </pc:sldChg>
      <pc:sldChg chg="del">
        <pc:chgData name="Stan Custers" userId="672b372d-cdbd-405d-9829-4b8869c40832" providerId="ADAL" clId="{A22B1327-77CB-4300-B7DF-B2C0099C0EA3}" dt="2022-06-05T10:38:20.576" v="768" actId="47"/>
        <pc:sldMkLst>
          <pc:docMk/>
          <pc:sldMk cId="3581977333" sldId="270"/>
        </pc:sldMkLst>
      </pc:sldChg>
      <pc:sldChg chg="del">
        <pc:chgData name="Stan Custers" userId="672b372d-cdbd-405d-9829-4b8869c40832" providerId="ADAL" clId="{A22B1327-77CB-4300-B7DF-B2C0099C0EA3}" dt="2022-06-05T10:38:20.576" v="768" actId="47"/>
        <pc:sldMkLst>
          <pc:docMk/>
          <pc:sldMk cId="1009189812" sldId="271"/>
        </pc:sldMkLst>
      </pc:sldChg>
      <pc:sldChg chg="del">
        <pc:chgData name="Stan Custers" userId="672b372d-cdbd-405d-9829-4b8869c40832" providerId="ADAL" clId="{A22B1327-77CB-4300-B7DF-B2C0099C0EA3}" dt="2022-06-05T10:38:20.576" v="768" actId="47"/>
        <pc:sldMkLst>
          <pc:docMk/>
          <pc:sldMk cId="2510922617" sldId="272"/>
        </pc:sldMkLst>
      </pc:sldChg>
      <pc:sldChg chg="del">
        <pc:chgData name="Stan Custers" userId="672b372d-cdbd-405d-9829-4b8869c40832" providerId="ADAL" clId="{A22B1327-77CB-4300-B7DF-B2C0099C0EA3}" dt="2022-06-05T10:38:20.576" v="768" actId="47"/>
        <pc:sldMkLst>
          <pc:docMk/>
          <pc:sldMk cId="3851482917" sldId="273"/>
        </pc:sldMkLst>
      </pc:sldChg>
      <pc:sldChg chg="del">
        <pc:chgData name="Stan Custers" userId="672b372d-cdbd-405d-9829-4b8869c40832" providerId="ADAL" clId="{A22B1327-77CB-4300-B7DF-B2C0099C0EA3}" dt="2022-06-05T10:38:20.576" v="768" actId="47"/>
        <pc:sldMkLst>
          <pc:docMk/>
          <pc:sldMk cId="2975171566" sldId="274"/>
        </pc:sldMkLst>
      </pc:sldChg>
      <pc:sldChg chg="del">
        <pc:chgData name="Stan Custers" userId="672b372d-cdbd-405d-9829-4b8869c40832" providerId="ADAL" clId="{A22B1327-77CB-4300-B7DF-B2C0099C0EA3}" dt="2022-06-05T10:38:20.576" v="768" actId="47"/>
        <pc:sldMkLst>
          <pc:docMk/>
          <pc:sldMk cId="3969568459" sldId="275"/>
        </pc:sldMkLst>
      </pc:sldChg>
      <pc:sldChg chg="del">
        <pc:chgData name="Stan Custers" userId="672b372d-cdbd-405d-9829-4b8869c40832" providerId="ADAL" clId="{A22B1327-77CB-4300-B7DF-B2C0099C0EA3}" dt="2022-06-05T10:38:20.576" v="768" actId="47"/>
        <pc:sldMkLst>
          <pc:docMk/>
          <pc:sldMk cId="841924826" sldId="276"/>
        </pc:sldMkLst>
      </pc:sldChg>
      <pc:sldChg chg="del">
        <pc:chgData name="Stan Custers" userId="672b372d-cdbd-405d-9829-4b8869c40832" providerId="ADAL" clId="{A22B1327-77CB-4300-B7DF-B2C0099C0EA3}" dt="2022-06-05T10:38:20.576" v="768" actId="47"/>
        <pc:sldMkLst>
          <pc:docMk/>
          <pc:sldMk cId="3278734379" sldId="277"/>
        </pc:sldMkLst>
      </pc:sldChg>
      <pc:sldChg chg="del">
        <pc:chgData name="Stan Custers" userId="672b372d-cdbd-405d-9829-4b8869c40832" providerId="ADAL" clId="{A22B1327-77CB-4300-B7DF-B2C0099C0EA3}" dt="2022-06-05T10:38:20.576" v="768" actId="47"/>
        <pc:sldMkLst>
          <pc:docMk/>
          <pc:sldMk cId="2831825333" sldId="278"/>
        </pc:sldMkLst>
      </pc:sldChg>
      <pc:sldChg chg="del">
        <pc:chgData name="Stan Custers" userId="672b372d-cdbd-405d-9829-4b8869c40832" providerId="ADAL" clId="{A22B1327-77CB-4300-B7DF-B2C0099C0EA3}" dt="2022-06-05T10:38:20.576" v="768" actId="47"/>
        <pc:sldMkLst>
          <pc:docMk/>
          <pc:sldMk cId="1169146474" sldId="279"/>
        </pc:sldMkLst>
      </pc:sldChg>
      <pc:sldChg chg="del">
        <pc:chgData name="Stan Custers" userId="672b372d-cdbd-405d-9829-4b8869c40832" providerId="ADAL" clId="{A22B1327-77CB-4300-B7DF-B2C0099C0EA3}" dt="2022-06-05T10:38:20.576" v="768" actId="47"/>
        <pc:sldMkLst>
          <pc:docMk/>
          <pc:sldMk cId="671739131" sldId="280"/>
        </pc:sldMkLst>
      </pc:sldChg>
      <pc:sldChg chg="del">
        <pc:chgData name="Stan Custers" userId="672b372d-cdbd-405d-9829-4b8869c40832" providerId="ADAL" clId="{A22B1327-77CB-4300-B7DF-B2C0099C0EA3}" dt="2022-06-05T10:38:20.576" v="768" actId="47"/>
        <pc:sldMkLst>
          <pc:docMk/>
          <pc:sldMk cId="3606606629" sldId="281"/>
        </pc:sldMkLst>
      </pc:sldChg>
      <pc:sldChg chg="del">
        <pc:chgData name="Stan Custers" userId="672b372d-cdbd-405d-9829-4b8869c40832" providerId="ADAL" clId="{A22B1327-77CB-4300-B7DF-B2C0099C0EA3}" dt="2022-06-05T10:38:20.576" v="768" actId="47"/>
        <pc:sldMkLst>
          <pc:docMk/>
          <pc:sldMk cId="854119137" sldId="282"/>
        </pc:sldMkLst>
      </pc:sldChg>
      <pc:sldChg chg="del">
        <pc:chgData name="Stan Custers" userId="672b372d-cdbd-405d-9829-4b8869c40832" providerId="ADAL" clId="{A22B1327-77CB-4300-B7DF-B2C0099C0EA3}" dt="2022-06-05T10:38:20.576" v="768" actId="47"/>
        <pc:sldMkLst>
          <pc:docMk/>
          <pc:sldMk cId="2762542785" sldId="283"/>
        </pc:sldMkLst>
      </pc:sldChg>
      <pc:sldChg chg="del">
        <pc:chgData name="Stan Custers" userId="672b372d-cdbd-405d-9829-4b8869c40832" providerId="ADAL" clId="{A22B1327-77CB-4300-B7DF-B2C0099C0EA3}" dt="2022-06-05T10:38:20.576" v="768" actId="47"/>
        <pc:sldMkLst>
          <pc:docMk/>
          <pc:sldMk cId="1441193576" sldId="284"/>
        </pc:sldMkLst>
      </pc:sldChg>
      <pc:sldChg chg="del">
        <pc:chgData name="Stan Custers" userId="672b372d-cdbd-405d-9829-4b8869c40832" providerId="ADAL" clId="{A22B1327-77CB-4300-B7DF-B2C0099C0EA3}" dt="2022-06-05T10:38:20.576" v="768" actId="47"/>
        <pc:sldMkLst>
          <pc:docMk/>
          <pc:sldMk cId="2635514990" sldId="285"/>
        </pc:sldMkLst>
      </pc:sldChg>
      <pc:sldChg chg="del">
        <pc:chgData name="Stan Custers" userId="672b372d-cdbd-405d-9829-4b8869c40832" providerId="ADAL" clId="{A22B1327-77CB-4300-B7DF-B2C0099C0EA3}" dt="2022-06-05T10:38:20.576" v="768" actId="47"/>
        <pc:sldMkLst>
          <pc:docMk/>
          <pc:sldMk cId="3853036826" sldId="286"/>
        </pc:sldMkLst>
      </pc:sldChg>
      <pc:sldChg chg="del">
        <pc:chgData name="Stan Custers" userId="672b372d-cdbd-405d-9829-4b8869c40832" providerId="ADAL" clId="{A22B1327-77CB-4300-B7DF-B2C0099C0EA3}" dt="2022-06-05T10:38:20.576" v="768" actId="47"/>
        <pc:sldMkLst>
          <pc:docMk/>
          <pc:sldMk cId="955231729" sldId="287"/>
        </pc:sldMkLst>
      </pc:sldChg>
      <pc:sldChg chg="modSp add mod">
        <pc:chgData name="Stan Custers" userId="672b372d-cdbd-405d-9829-4b8869c40832" providerId="ADAL" clId="{A22B1327-77CB-4300-B7DF-B2C0099C0EA3}" dt="2022-05-30T07:58:59.696" v="8" actId="20577"/>
        <pc:sldMkLst>
          <pc:docMk/>
          <pc:sldMk cId="525382795" sldId="288"/>
        </pc:sldMkLst>
        <pc:spChg chg="mod">
          <ac:chgData name="Stan Custers" userId="672b372d-cdbd-405d-9829-4b8869c40832" providerId="ADAL" clId="{A22B1327-77CB-4300-B7DF-B2C0099C0EA3}" dt="2022-05-30T07:58:59.696" v="8" actId="20577"/>
          <ac:spMkLst>
            <pc:docMk/>
            <pc:sldMk cId="525382795" sldId="288"/>
            <ac:spMk id="6" creationId="{E1876B25-B9A5-3F48-8024-CAA1063B9E19}"/>
          </ac:spMkLst>
        </pc:spChg>
      </pc:sldChg>
      <pc:sldChg chg="del">
        <pc:chgData name="Stan Custers" userId="672b372d-cdbd-405d-9829-4b8869c40832" providerId="ADAL" clId="{A22B1327-77CB-4300-B7DF-B2C0099C0EA3}" dt="2022-06-05T10:57:45.174" v="1003" actId="47"/>
        <pc:sldMkLst>
          <pc:docMk/>
          <pc:sldMk cId="319253973" sldId="289"/>
        </pc:sldMkLst>
      </pc:sldChg>
      <pc:sldChg chg="del">
        <pc:chgData name="Stan Custers" userId="672b372d-cdbd-405d-9829-4b8869c40832" providerId="ADAL" clId="{A22B1327-77CB-4300-B7DF-B2C0099C0EA3}" dt="2022-06-05T10:57:45.174" v="1003" actId="47"/>
        <pc:sldMkLst>
          <pc:docMk/>
          <pc:sldMk cId="1706607787" sldId="291"/>
        </pc:sldMkLst>
      </pc:sldChg>
      <pc:sldChg chg="addSp modSp new del mod ord">
        <pc:chgData name="Stan Custers" userId="672b372d-cdbd-405d-9829-4b8869c40832" providerId="ADAL" clId="{A22B1327-77CB-4300-B7DF-B2C0099C0EA3}" dt="2022-05-31T08:22:38.936" v="248" actId="47"/>
        <pc:sldMkLst>
          <pc:docMk/>
          <pc:sldMk cId="4113947211" sldId="292"/>
        </pc:sldMkLst>
        <pc:spChg chg="add mod">
          <ac:chgData name="Stan Custers" userId="672b372d-cdbd-405d-9829-4b8869c40832" providerId="ADAL" clId="{A22B1327-77CB-4300-B7DF-B2C0099C0EA3}" dt="2022-05-31T08:21:12.801" v="236" actId="1076"/>
          <ac:spMkLst>
            <pc:docMk/>
            <pc:sldMk cId="4113947211" sldId="292"/>
            <ac:spMk id="2" creationId="{A4AA8BCB-D56B-4C97-92C4-1346FD5986A6}"/>
          </ac:spMkLst>
        </pc:spChg>
        <pc:spChg chg="add mod">
          <ac:chgData name="Stan Custers" userId="672b372d-cdbd-405d-9829-4b8869c40832" providerId="ADAL" clId="{A22B1327-77CB-4300-B7DF-B2C0099C0EA3}" dt="2022-05-31T08:20:53.423" v="233" actId="14100"/>
          <ac:spMkLst>
            <pc:docMk/>
            <pc:sldMk cId="4113947211" sldId="292"/>
            <ac:spMk id="3" creationId="{F623855D-28F6-477B-996A-5281B89F4781}"/>
          </ac:spMkLst>
        </pc:spChg>
        <pc:picChg chg="add mod">
          <ac:chgData name="Stan Custers" userId="672b372d-cdbd-405d-9829-4b8869c40832" providerId="ADAL" clId="{A22B1327-77CB-4300-B7DF-B2C0099C0EA3}" dt="2022-05-31T08:21:17.675" v="237" actId="1076"/>
          <ac:picMkLst>
            <pc:docMk/>
            <pc:sldMk cId="4113947211" sldId="292"/>
            <ac:picMk id="4" creationId="{237778E8-771D-45A2-BE67-B97A03DE0BB4}"/>
          </ac:picMkLst>
        </pc:picChg>
      </pc:sldChg>
      <pc:sldChg chg="addSp modSp add mod ord">
        <pc:chgData name="Stan Custers" userId="672b372d-cdbd-405d-9829-4b8869c40832" providerId="ADAL" clId="{A22B1327-77CB-4300-B7DF-B2C0099C0EA3}" dt="2022-06-05T10:54:26.466" v="1000" actId="20577"/>
        <pc:sldMkLst>
          <pc:docMk/>
          <pc:sldMk cId="2201375572" sldId="293"/>
        </pc:sldMkLst>
        <pc:spChg chg="mod">
          <ac:chgData name="Stan Custers" userId="672b372d-cdbd-405d-9829-4b8869c40832" providerId="ADAL" clId="{A22B1327-77CB-4300-B7DF-B2C0099C0EA3}" dt="2022-05-31T11:23:19.235" v="542" actId="20577"/>
          <ac:spMkLst>
            <pc:docMk/>
            <pc:sldMk cId="2201375572" sldId="293"/>
            <ac:spMk id="2" creationId="{A4AA8BCB-D56B-4C97-92C4-1346FD5986A6}"/>
          </ac:spMkLst>
        </pc:spChg>
        <pc:spChg chg="add mod">
          <ac:chgData name="Stan Custers" userId="672b372d-cdbd-405d-9829-4b8869c40832" providerId="ADAL" clId="{A22B1327-77CB-4300-B7DF-B2C0099C0EA3}" dt="2022-06-05T10:54:26.466" v="1000" actId="20577"/>
          <ac:spMkLst>
            <pc:docMk/>
            <pc:sldMk cId="2201375572" sldId="293"/>
            <ac:spMk id="3" creationId="{4FA6A071-CE95-44DB-A02A-1A508AE9EEDD}"/>
          </ac:spMkLst>
        </pc:spChg>
      </pc:sldChg>
      <pc:sldChg chg="addSp delSp modSp new mod ord setBg modClrScheme chgLayout">
        <pc:chgData name="Stan Custers" userId="672b372d-cdbd-405d-9829-4b8869c40832" providerId="ADAL" clId="{A22B1327-77CB-4300-B7DF-B2C0099C0EA3}" dt="2022-06-07T08:48:00.172" v="1042" actId="1076"/>
        <pc:sldMkLst>
          <pc:docMk/>
          <pc:sldMk cId="797319293" sldId="294"/>
        </pc:sldMkLst>
        <pc:spChg chg="add mod">
          <ac:chgData name="Stan Custers" userId="672b372d-cdbd-405d-9829-4b8869c40832" providerId="ADAL" clId="{A22B1327-77CB-4300-B7DF-B2C0099C0EA3}" dt="2022-06-07T08:48:00.172" v="1042" actId="1076"/>
          <ac:spMkLst>
            <pc:docMk/>
            <pc:sldMk cId="797319293" sldId="294"/>
            <ac:spMk id="2" creationId="{B38605EA-4062-4816-973F-6D0C7156D3D7}"/>
          </ac:spMkLst>
        </pc:spChg>
        <pc:spChg chg="add del mod">
          <ac:chgData name="Stan Custers" userId="672b372d-cdbd-405d-9829-4b8869c40832" providerId="ADAL" clId="{A22B1327-77CB-4300-B7DF-B2C0099C0EA3}" dt="2022-06-07T08:46:08.916" v="1025"/>
          <ac:spMkLst>
            <pc:docMk/>
            <pc:sldMk cId="797319293" sldId="294"/>
            <ac:spMk id="4" creationId="{38D1C4BD-8A31-4521-A16A-92EE5F449EAA}"/>
          </ac:spMkLst>
        </pc:spChg>
        <pc:spChg chg="add">
          <ac:chgData name="Stan Custers" userId="672b372d-cdbd-405d-9829-4b8869c40832" providerId="ADAL" clId="{A22B1327-77CB-4300-B7DF-B2C0099C0EA3}" dt="2022-06-07T08:47:31.582" v="1036" actId="26606"/>
          <ac:spMkLst>
            <pc:docMk/>
            <pc:sldMk cId="797319293" sldId="294"/>
            <ac:spMk id="8" creationId="{D4771268-CB57-404A-9271-370EB28F6090}"/>
          </ac:spMkLst>
        </pc:spChg>
        <pc:picChg chg="add mod">
          <ac:chgData name="Stan Custers" userId="672b372d-cdbd-405d-9829-4b8869c40832" providerId="ADAL" clId="{A22B1327-77CB-4300-B7DF-B2C0099C0EA3}" dt="2022-06-07T08:47:46.475" v="1040" actId="1076"/>
          <ac:picMkLst>
            <pc:docMk/>
            <pc:sldMk cId="797319293" sldId="294"/>
            <ac:picMk id="3" creationId="{CA01C097-480C-46B6-B893-0B70D8877A5A}"/>
          </ac:picMkLst>
        </pc:picChg>
      </pc:sldChg>
      <pc:sldChg chg="addSp modSp add mod">
        <pc:chgData name="Stan Custers" userId="672b372d-cdbd-405d-9829-4b8869c40832" providerId="ADAL" clId="{A22B1327-77CB-4300-B7DF-B2C0099C0EA3}" dt="2022-05-31T11:37:02.316" v="611" actId="1076"/>
        <pc:sldMkLst>
          <pc:docMk/>
          <pc:sldMk cId="1861292353" sldId="295"/>
        </pc:sldMkLst>
        <pc:spChg chg="mod">
          <ac:chgData name="Stan Custers" userId="672b372d-cdbd-405d-9829-4b8869c40832" providerId="ADAL" clId="{A22B1327-77CB-4300-B7DF-B2C0099C0EA3}" dt="2022-05-31T11:37:02.316" v="611" actId="1076"/>
          <ac:spMkLst>
            <pc:docMk/>
            <pc:sldMk cId="1861292353" sldId="295"/>
            <ac:spMk id="2" creationId="{A4AA8BCB-D56B-4C97-92C4-1346FD5986A6}"/>
          </ac:spMkLst>
        </pc:spChg>
        <pc:spChg chg="mod">
          <ac:chgData name="Stan Custers" userId="672b372d-cdbd-405d-9829-4b8869c40832" providerId="ADAL" clId="{A22B1327-77CB-4300-B7DF-B2C0099C0EA3}" dt="2022-05-31T10:01:20.897" v="492" actId="1076"/>
          <ac:spMkLst>
            <pc:docMk/>
            <pc:sldMk cId="1861292353" sldId="295"/>
            <ac:spMk id="3" creationId="{4FA6A071-CE95-44DB-A02A-1A508AE9EEDD}"/>
          </ac:spMkLst>
        </pc:spChg>
        <pc:spChg chg="add mod">
          <ac:chgData name="Stan Custers" userId="672b372d-cdbd-405d-9829-4b8869c40832" providerId="ADAL" clId="{A22B1327-77CB-4300-B7DF-B2C0099C0EA3}" dt="2022-05-31T10:01:41.823" v="496" actId="3626"/>
          <ac:spMkLst>
            <pc:docMk/>
            <pc:sldMk cId="1861292353" sldId="295"/>
            <ac:spMk id="6" creationId="{03B6D1FC-E232-4AA7-91DC-03A3FB2AB02F}"/>
          </ac:spMkLst>
        </pc:spChg>
        <pc:picChg chg="add mod">
          <ac:chgData name="Stan Custers" userId="672b372d-cdbd-405d-9829-4b8869c40832" providerId="ADAL" clId="{A22B1327-77CB-4300-B7DF-B2C0099C0EA3}" dt="2022-05-31T10:01:24.819" v="493" actId="1076"/>
          <ac:picMkLst>
            <pc:docMk/>
            <pc:sldMk cId="1861292353" sldId="295"/>
            <ac:picMk id="5" creationId="{FB4B4358-F075-45B7-BEE1-3C1C94015B1A}"/>
          </ac:picMkLst>
        </pc:picChg>
      </pc:sldChg>
      <pc:sldChg chg="modSp mod ord">
        <pc:chgData name="Stan Custers" userId="672b372d-cdbd-405d-9829-4b8869c40832" providerId="ADAL" clId="{A22B1327-77CB-4300-B7DF-B2C0099C0EA3}" dt="2022-06-05T11:03:24.328" v="1022" actId="20577"/>
        <pc:sldMkLst>
          <pc:docMk/>
          <pc:sldMk cId="2535050430" sldId="296"/>
        </pc:sldMkLst>
        <pc:spChg chg="mod">
          <ac:chgData name="Stan Custers" userId="672b372d-cdbd-405d-9829-4b8869c40832" providerId="ADAL" clId="{A22B1327-77CB-4300-B7DF-B2C0099C0EA3}" dt="2022-06-05T11:03:24.328" v="1022" actId="20577"/>
          <ac:spMkLst>
            <pc:docMk/>
            <pc:sldMk cId="2535050430" sldId="296"/>
            <ac:spMk id="2" creationId="{FEF4D296-76CC-F599-1056-9BCA3B77F650}"/>
          </ac:spMkLst>
        </pc:spChg>
      </pc:sldChg>
      <pc:sldChg chg="add setBg">
        <pc:chgData name="Stan Custers" userId="672b372d-cdbd-405d-9829-4b8869c40832" providerId="ADAL" clId="{A22B1327-77CB-4300-B7DF-B2C0099C0EA3}" dt="2022-06-05T10:37:45.375" v="767"/>
        <pc:sldMkLst>
          <pc:docMk/>
          <pc:sldMk cId="994373691" sldId="297"/>
        </pc:sldMkLst>
      </pc:sldChg>
      <pc:sldChg chg="add setBg">
        <pc:chgData name="Stan Custers" userId="672b372d-cdbd-405d-9829-4b8869c40832" providerId="ADAL" clId="{A22B1327-77CB-4300-B7DF-B2C0099C0EA3}" dt="2022-06-05T10:37:45.375" v="767"/>
        <pc:sldMkLst>
          <pc:docMk/>
          <pc:sldMk cId="2249088104" sldId="298"/>
        </pc:sldMkLst>
      </pc:sldChg>
      <pc:sldChg chg="add setBg">
        <pc:chgData name="Stan Custers" userId="672b372d-cdbd-405d-9829-4b8869c40832" providerId="ADAL" clId="{A22B1327-77CB-4300-B7DF-B2C0099C0EA3}" dt="2022-06-05T10:37:45.375" v="767"/>
        <pc:sldMkLst>
          <pc:docMk/>
          <pc:sldMk cId="2550857538" sldId="299"/>
        </pc:sldMkLst>
      </pc:sldChg>
      <pc:sldChg chg="add setBg">
        <pc:chgData name="Stan Custers" userId="672b372d-cdbd-405d-9829-4b8869c40832" providerId="ADAL" clId="{A22B1327-77CB-4300-B7DF-B2C0099C0EA3}" dt="2022-06-05T10:37:45.375" v="767"/>
        <pc:sldMkLst>
          <pc:docMk/>
          <pc:sldMk cId="3822783894" sldId="300"/>
        </pc:sldMkLst>
      </pc:sldChg>
      <pc:sldChg chg="add setBg">
        <pc:chgData name="Stan Custers" userId="672b372d-cdbd-405d-9829-4b8869c40832" providerId="ADAL" clId="{A22B1327-77CB-4300-B7DF-B2C0099C0EA3}" dt="2022-06-05T10:37:45.375" v="767"/>
        <pc:sldMkLst>
          <pc:docMk/>
          <pc:sldMk cId="1691112933" sldId="301"/>
        </pc:sldMkLst>
      </pc:sldChg>
      <pc:sldChg chg="add setBg">
        <pc:chgData name="Stan Custers" userId="672b372d-cdbd-405d-9829-4b8869c40832" providerId="ADAL" clId="{A22B1327-77CB-4300-B7DF-B2C0099C0EA3}" dt="2022-06-05T10:37:45.375" v="767"/>
        <pc:sldMkLst>
          <pc:docMk/>
          <pc:sldMk cId="2540900874" sldId="302"/>
        </pc:sldMkLst>
      </pc:sldChg>
      <pc:sldChg chg="add setBg">
        <pc:chgData name="Stan Custers" userId="672b372d-cdbd-405d-9829-4b8869c40832" providerId="ADAL" clId="{A22B1327-77CB-4300-B7DF-B2C0099C0EA3}" dt="2022-06-05T10:37:45.375" v="767"/>
        <pc:sldMkLst>
          <pc:docMk/>
          <pc:sldMk cId="4248593594" sldId="303"/>
        </pc:sldMkLst>
      </pc:sldChg>
      <pc:sldChg chg="add setBg">
        <pc:chgData name="Stan Custers" userId="672b372d-cdbd-405d-9829-4b8869c40832" providerId="ADAL" clId="{A22B1327-77CB-4300-B7DF-B2C0099C0EA3}" dt="2022-06-05T10:37:45.375" v="767"/>
        <pc:sldMkLst>
          <pc:docMk/>
          <pc:sldMk cId="2076950250" sldId="304"/>
        </pc:sldMkLst>
      </pc:sldChg>
      <pc:sldChg chg="add setBg">
        <pc:chgData name="Stan Custers" userId="672b372d-cdbd-405d-9829-4b8869c40832" providerId="ADAL" clId="{A22B1327-77CB-4300-B7DF-B2C0099C0EA3}" dt="2022-06-05T10:37:45.375" v="767"/>
        <pc:sldMkLst>
          <pc:docMk/>
          <pc:sldMk cId="2907158959" sldId="305"/>
        </pc:sldMkLst>
      </pc:sldChg>
      <pc:sldChg chg="add setBg">
        <pc:chgData name="Stan Custers" userId="672b372d-cdbd-405d-9829-4b8869c40832" providerId="ADAL" clId="{A22B1327-77CB-4300-B7DF-B2C0099C0EA3}" dt="2022-06-05T10:37:45.375" v="767"/>
        <pc:sldMkLst>
          <pc:docMk/>
          <pc:sldMk cId="2605683588" sldId="306"/>
        </pc:sldMkLst>
      </pc:sldChg>
      <pc:sldChg chg="add setBg">
        <pc:chgData name="Stan Custers" userId="672b372d-cdbd-405d-9829-4b8869c40832" providerId="ADAL" clId="{A22B1327-77CB-4300-B7DF-B2C0099C0EA3}" dt="2022-06-05T10:37:45.375" v="767"/>
        <pc:sldMkLst>
          <pc:docMk/>
          <pc:sldMk cId="719802803" sldId="307"/>
        </pc:sldMkLst>
      </pc:sldChg>
      <pc:sldChg chg="add setBg">
        <pc:chgData name="Stan Custers" userId="672b372d-cdbd-405d-9829-4b8869c40832" providerId="ADAL" clId="{A22B1327-77CB-4300-B7DF-B2C0099C0EA3}" dt="2022-06-05T10:37:45.375" v="767"/>
        <pc:sldMkLst>
          <pc:docMk/>
          <pc:sldMk cId="2481487962" sldId="308"/>
        </pc:sldMkLst>
      </pc:sldChg>
      <pc:sldChg chg="add setBg">
        <pc:chgData name="Stan Custers" userId="672b372d-cdbd-405d-9829-4b8869c40832" providerId="ADAL" clId="{A22B1327-77CB-4300-B7DF-B2C0099C0EA3}" dt="2022-06-05T10:37:45.375" v="767"/>
        <pc:sldMkLst>
          <pc:docMk/>
          <pc:sldMk cId="1503357037" sldId="309"/>
        </pc:sldMkLst>
      </pc:sldChg>
      <pc:sldChg chg="add setBg">
        <pc:chgData name="Stan Custers" userId="672b372d-cdbd-405d-9829-4b8869c40832" providerId="ADAL" clId="{A22B1327-77CB-4300-B7DF-B2C0099C0EA3}" dt="2022-06-05T10:37:45.375" v="767"/>
        <pc:sldMkLst>
          <pc:docMk/>
          <pc:sldMk cId="3966866171" sldId="310"/>
        </pc:sldMkLst>
      </pc:sldChg>
      <pc:sldChg chg="add setBg">
        <pc:chgData name="Stan Custers" userId="672b372d-cdbd-405d-9829-4b8869c40832" providerId="ADAL" clId="{A22B1327-77CB-4300-B7DF-B2C0099C0EA3}" dt="2022-06-05T10:37:45.375" v="767"/>
        <pc:sldMkLst>
          <pc:docMk/>
          <pc:sldMk cId="3722566147" sldId="311"/>
        </pc:sldMkLst>
      </pc:sldChg>
      <pc:sldChg chg="add setBg">
        <pc:chgData name="Stan Custers" userId="672b372d-cdbd-405d-9829-4b8869c40832" providerId="ADAL" clId="{A22B1327-77CB-4300-B7DF-B2C0099C0EA3}" dt="2022-06-05T10:37:45.375" v="767"/>
        <pc:sldMkLst>
          <pc:docMk/>
          <pc:sldMk cId="3811341214" sldId="312"/>
        </pc:sldMkLst>
      </pc:sldChg>
      <pc:sldChg chg="add setBg">
        <pc:chgData name="Stan Custers" userId="672b372d-cdbd-405d-9829-4b8869c40832" providerId="ADAL" clId="{A22B1327-77CB-4300-B7DF-B2C0099C0EA3}" dt="2022-06-05T10:37:45.375" v="767"/>
        <pc:sldMkLst>
          <pc:docMk/>
          <pc:sldMk cId="1826296040" sldId="313"/>
        </pc:sldMkLst>
      </pc:sldChg>
      <pc:sldChg chg="add setBg">
        <pc:chgData name="Stan Custers" userId="672b372d-cdbd-405d-9829-4b8869c40832" providerId="ADAL" clId="{A22B1327-77CB-4300-B7DF-B2C0099C0EA3}" dt="2022-06-05T10:37:45.375" v="767"/>
        <pc:sldMkLst>
          <pc:docMk/>
          <pc:sldMk cId="32863101" sldId="314"/>
        </pc:sldMkLst>
      </pc:sldChg>
      <pc:sldChg chg="add setBg">
        <pc:chgData name="Stan Custers" userId="672b372d-cdbd-405d-9829-4b8869c40832" providerId="ADAL" clId="{A22B1327-77CB-4300-B7DF-B2C0099C0EA3}" dt="2022-06-05T10:37:45.375" v="767"/>
        <pc:sldMkLst>
          <pc:docMk/>
          <pc:sldMk cId="3036499758" sldId="315"/>
        </pc:sldMkLst>
      </pc:sldChg>
      <pc:sldChg chg="addSp delSp modSp new mod">
        <pc:chgData name="Stan Custers" userId="672b372d-cdbd-405d-9829-4b8869c40832" providerId="ADAL" clId="{A22B1327-77CB-4300-B7DF-B2C0099C0EA3}" dt="2022-06-05T10:50:05.945" v="871" actId="1076"/>
        <pc:sldMkLst>
          <pc:docMk/>
          <pc:sldMk cId="953653110" sldId="316"/>
        </pc:sldMkLst>
        <pc:spChg chg="add del mod">
          <ac:chgData name="Stan Custers" userId="672b372d-cdbd-405d-9829-4b8869c40832" providerId="ADAL" clId="{A22B1327-77CB-4300-B7DF-B2C0099C0EA3}" dt="2022-06-05T10:48:42.025" v="863"/>
          <ac:spMkLst>
            <pc:docMk/>
            <pc:sldMk cId="953653110" sldId="316"/>
            <ac:spMk id="3" creationId="{14E64432-67DE-457A-8907-3E98ADA45461}"/>
          </ac:spMkLst>
        </pc:spChg>
        <pc:spChg chg="add mod">
          <ac:chgData name="Stan Custers" userId="672b372d-cdbd-405d-9829-4b8869c40832" providerId="ADAL" clId="{A22B1327-77CB-4300-B7DF-B2C0099C0EA3}" dt="2022-06-05T10:50:05.945" v="871" actId="1076"/>
          <ac:spMkLst>
            <pc:docMk/>
            <pc:sldMk cId="953653110" sldId="316"/>
            <ac:spMk id="4" creationId="{F7FEFC25-D7F7-4EC0-BEF7-DE248ABED7D9}"/>
          </ac:spMkLst>
        </pc:spChg>
        <pc:picChg chg="add mod">
          <ac:chgData name="Stan Custers" userId="672b372d-cdbd-405d-9829-4b8869c40832" providerId="ADAL" clId="{A22B1327-77CB-4300-B7DF-B2C0099C0EA3}" dt="2022-06-05T10:50:00.430" v="870" actId="1076"/>
          <ac:picMkLst>
            <pc:docMk/>
            <pc:sldMk cId="953653110" sldId="316"/>
            <ac:picMk id="2" creationId="{C90D7D8E-A3C7-4AB9-8828-BFEA4F622872}"/>
          </ac:picMkLst>
        </pc:picChg>
      </pc:sldChg>
      <pc:sldChg chg="addSp delSp modSp add mod">
        <pc:chgData name="Stan Custers" userId="672b372d-cdbd-405d-9829-4b8869c40832" providerId="ADAL" clId="{A22B1327-77CB-4300-B7DF-B2C0099C0EA3}" dt="2022-06-05T10:51:13.351" v="896" actId="1076"/>
        <pc:sldMkLst>
          <pc:docMk/>
          <pc:sldMk cId="1836224712" sldId="317"/>
        </pc:sldMkLst>
        <pc:spChg chg="mod">
          <ac:chgData name="Stan Custers" userId="672b372d-cdbd-405d-9829-4b8869c40832" providerId="ADAL" clId="{A22B1327-77CB-4300-B7DF-B2C0099C0EA3}" dt="2022-06-05T10:50:35.733" v="891" actId="5793"/>
          <ac:spMkLst>
            <pc:docMk/>
            <pc:sldMk cId="1836224712" sldId="317"/>
            <ac:spMk id="4" creationId="{F7FEFC25-D7F7-4EC0-BEF7-DE248ABED7D9}"/>
          </ac:spMkLst>
        </pc:spChg>
        <pc:picChg chg="del">
          <ac:chgData name="Stan Custers" userId="672b372d-cdbd-405d-9829-4b8869c40832" providerId="ADAL" clId="{A22B1327-77CB-4300-B7DF-B2C0099C0EA3}" dt="2022-06-05T10:50:50.178" v="892" actId="478"/>
          <ac:picMkLst>
            <pc:docMk/>
            <pc:sldMk cId="1836224712" sldId="317"/>
            <ac:picMk id="2" creationId="{C90D7D8E-A3C7-4AB9-8828-BFEA4F622872}"/>
          </ac:picMkLst>
        </pc:picChg>
        <pc:picChg chg="add mod">
          <ac:chgData name="Stan Custers" userId="672b372d-cdbd-405d-9829-4b8869c40832" providerId="ADAL" clId="{A22B1327-77CB-4300-B7DF-B2C0099C0EA3}" dt="2022-06-05T10:51:13.351" v="896" actId="1076"/>
          <ac:picMkLst>
            <pc:docMk/>
            <pc:sldMk cId="1836224712" sldId="317"/>
            <ac:picMk id="1026" creationId="{5DC572F3-12FB-4A69-B0D8-94A4B8AC8A10}"/>
          </ac:picMkLst>
        </pc:picChg>
      </pc:sldChg>
      <pc:sldChg chg="addSp delSp modSp add mod">
        <pc:chgData name="Stan Custers" userId="672b372d-cdbd-405d-9829-4b8869c40832" providerId="ADAL" clId="{A22B1327-77CB-4300-B7DF-B2C0099C0EA3}" dt="2022-06-05T10:52:45.932" v="934" actId="14100"/>
        <pc:sldMkLst>
          <pc:docMk/>
          <pc:sldMk cId="3725370926" sldId="318"/>
        </pc:sldMkLst>
        <pc:spChg chg="mod">
          <ac:chgData name="Stan Custers" userId="672b372d-cdbd-405d-9829-4b8869c40832" providerId="ADAL" clId="{A22B1327-77CB-4300-B7DF-B2C0099C0EA3}" dt="2022-06-05T10:51:36.472" v="924" actId="20577"/>
          <ac:spMkLst>
            <pc:docMk/>
            <pc:sldMk cId="3725370926" sldId="318"/>
            <ac:spMk id="4" creationId="{F7FEFC25-D7F7-4EC0-BEF7-DE248ABED7D9}"/>
          </ac:spMkLst>
        </pc:spChg>
        <pc:picChg chg="del">
          <ac:chgData name="Stan Custers" userId="672b372d-cdbd-405d-9829-4b8869c40832" providerId="ADAL" clId="{A22B1327-77CB-4300-B7DF-B2C0099C0EA3}" dt="2022-06-05T10:51:38.238" v="925" actId="478"/>
          <ac:picMkLst>
            <pc:docMk/>
            <pc:sldMk cId="3725370926" sldId="318"/>
            <ac:picMk id="1026" creationId="{5DC572F3-12FB-4A69-B0D8-94A4B8AC8A10}"/>
          </ac:picMkLst>
        </pc:picChg>
        <pc:picChg chg="add mod">
          <ac:chgData name="Stan Custers" userId="672b372d-cdbd-405d-9829-4b8869c40832" providerId="ADAL" clId="{A22B1327-77CB-4300-B7DF-B2C0099C0EA3}" dt="2022-06-05T10:52:45.932" v="934" actId="14100"/>
          <ac:picMkLst>
            <pc:docMk/>
            <pc:sldMk cId="3725370926" sldId="318"/>
            <ac:picMk id="2050" creationId="{CE9EDCD2-DF08-4AA3-8684-93DE7E5AE45D}"/>
          </ac:picMkLst>
        </pc:picChg>
        <pc:picChg chg="add mod">
          <ac:chgData name="Stan Custers" userId="672b372d-cdbd-405d-9829-4b8869c40832" providerId="ADAL" clId="{A22B1327-77CB-4300-B7DF-B2C0099C0EA3}" dt="2022-06-05T10:52:42.598" v="933" actId="14100"/>
          <ac:picMkLst>
            <pc:docMk/>
            <pc:sldMk cId="3725370926" sldId="318"/>
            <ac:picMk id="2051" creationId="{9F90DC29-61AF-4771-9482-CC4DF2B148B3}"/>
          </ac:picMkLst>
        </pc:picChg>
      </pc:sldChg>
      <pc:sldChg chg="addSp delSp modSp add mod">
        <pc:chgData name="Stan Custers" userId="672b372d-cdbd-405d-9829-4b8869c40832" providerId="ADAL" clId="{A22B1327-77CB-4300-B7DF-B2C0099C0EA3}" dt="2022-06-05T10:53:43.140" v="969" actId="1076"/>
        <pc:sldMkLst>
          <pc:docMk/>
          <pc:sldMk cId="1956365594" sldId="319"/>
        </pc:sldMkLst>
        <pc:spChg chg="mod">
          <ac:chgData name="Stan Custers" userId="672b372d-cdbd-405d-9829-4b8869c40832" providerId="ADAL" clId="{A22B1327-77CB-4300-B7DF-B2C0099C0EA3}" dt="2022-06-05T10:53:07.851" v="963" actId="20577"/>
          <ac:spMkLst>
            <pc:docMk/>
            <pc:sldMk cId="1956365594" sldId="319"/>
            <ac:spMk id="4" creationId="{F7FEFC25-D7F7-4EC0-BEF7-DE248ABED7D9}"/>
          </ac:spMkLst>
        </pc:spChg>
        <pc:picChg chg="del">
          <ac:chgData name="Stan Custers" userId="672b372d-cdbd-405d-9829-4b8869c40832" providerId="ADAL" clId="{A22B1327-77CB-4300-B7DF-B2C0099C0EA3}" dt="2022-06-05T10:53:11.242" v="965" actId="478"/>
          <ac:picMkLst>
            <pc:docMk/>
            <pc:sldMk cId="1956365594" sldId="319"/>
            <ac:picMk id="2050" creationId="{CE9EDCD2-DF08-4AA3-8684-93DE7E5AE45D}"/>
          </ac:picMkLst>
        </pc:picChg>
        <pc:picChg chg="del">
          <ac:chgData name="Stan Custers" userId="672b372d-cdbd-405d-9829-4b8869c40832" providerId="ADAL" clId="{A22B1327-77CB-4300-B7DF-B2C0099C0EA3}" dt="2022-06-05T10:53:09.861" v="964" actId="478"/>
          <ac:picMkLst>
            <pc:docMk/>
            <pc:sldMk cId="1956365594" sldId="319"/>
            <ac:picMk id="2051" creationId="{9F90DC29-61AF-4771-9482-CC4DF2B148B3}"/>
          </ac:picMkLst>
        </pc:picChg>
        <pc:picChg chg="add mod">
          <ac:chgData name="Stan Custers" userId="672b372d-cdbd-405d-9829-4b8869c40832" providerId="ADAL" clId="{A22B1327-77CB-4300-B7DF-B2C0099C0EA3}" dt="2022-06-05T10:53:43.140" v="969" actId="1076"/>
          <ac:picMkLst>
            <pc:docMk/>
            <pc:sldMk cId="1956365594" sldId="319"/>
            <ac:picMk id="3074" creationId="{EE924C29-2578-4800-A468-0A27FE1A8E1D}"/>
          </ac:picMkLst>
        </pc:picChg>
      </pc:sldChg>
      <pc:sldChg chg="modSp add del">
        <pc:chgData name="Stan Custers" userId="672b372d-cdbd-405d-9829-4b8869c40832" providerId="ADAL" clId="{A22B1327-77CB-4300-B7DF-B2C0099C0EA3}" dt="2022-06-05T10:57:17.887" v="1002"/>
        <pc:sldMkLst>
          <pc:docMk/>
          <pc:sldMk cId="0" sldId="320"/>
        </pc:sldMkLst>
        <pc:spChg chg="mod">
          <ac:chgData name="Stan Custers" userId="672b372d-cdbd-405d-9829-4b8869c40832" providerId="ADAL" clId="{A22B1327-77CB-4300-B7DF-B2C0099C0EA3}" dt="2022-06-05T10:57:04.149" v="1001"/>
          <ac:spMkLst>
            <pc:docMk/>
            <pc:sldMk cId="0" sldId="320"/>
            <ac:spMk id="4098" creationId="{00000000-0000-0000-0000-000000000000}"/>
          </ac:spMkLst>
        </pc:spChg>
        <pc:spChg chg="mod">
          <ac:chgData name="Stan Custers" userId="672b372d-cdbd-405d-9829-4b8869c40832" providerId="ADAL" clId="{A22B1327-77CB-4300-B7DF-B2C0099C0EA3}" dt="2022-06-05T10:57:04.149" v="1001"/>
          <ac:spMkLst>
            <pc:docMk/>
            <pc:sldMk cId="0" sldId="320"/>
            <ac:spMk id="4099" creationId="{00000000-0000-0000-0000-000000000000}"/>
          </ac:spMkLst>
        </pc:spChg>
      </pc:sldChg>
      <pc:sldChg chg="add del">
        <pc:chgData name="Stan Custers" userId="672b372d-cdbd-405d-9829-4b8869c40832" providerId="ADAL" clId="{A22B1327-77CB-4300-B7DF-B2C0099C0EA3}" dt="2022-06-05T10:57:17.887" v="1002"/>
        <pc:sldMkLst>
          <pc:docMk/>
          <pc:sldMk cId="1124317065" sldId="321"/>
        </pc:sldMkLst>
      </pc:sldChg>
      <pc:sldChg chg="add del">
        <pc:chgData name="Stan Custers" userId="672b372d-cdbd-405d-9829-4b8869c40832" providerId="ADAL" clId="{A22B1327-77CB-4300-B7DF-B2C0099C0EA3}" dt="2022-06-05T10:57:17.887" v="1002"/>
        <pc:sldMkLst>
          <pc:docMk/>
          <pc:sldMk cId="2612884417" sldId="322"/>
        </pc:sldMkLst>
      </pc:sldChg>
      <pc:sldChg chg="add del">
        <pc:chgData name="Stan Custers" userId="672b372d-cdbd-405d-9829-4b8869c40832" providerId="ADAL" clId="{A22B1327-77CB-4300-B7DF-B2C0099C0EA3}" dt="2022-06-05T10:57:17.887" v="1002"/>
        <pc:sldMkLst>
          <pc:docMk/>
          <pc:sldMk cId="3359712633" sldId="323"/>
        </pc:sldMkLst>
      </pc:sldChg>
      <pc:sldChg chg="add del">
        <pc:chgData name="Stan Custers" userId="672b372d-cdbd-405d-9829-4b8869c40832" providerId="ADAL" clId="{A22B1327-77CB-4300-B7DF-B2C0099C0EA3}" dt="2022-06-05T10:57:17.887" v="1002"/>
        <pc:sldMkLst>
          <pc:docMk/>
          <pc:sldMk cId="3696635285" sldId="324"/>
        </pc:sldMkLst>
      </pc:sldChg>
      <pc:sldChg chg="modSp add del">
        <pc:chgData name="Stan Custers" userId="672b372d-cdbd-405d-9829-4b8869c40832" providerId="ADAL" clId="{A22B1327-77CB-4300-B7DF-B2C0099C0EA3}" dt="2022-06-05T10:57:17.887" v="1002"/>
        <pc:sldMkLst>
          <pc:docMk/>
          <pc:sldMk cId="1885398265" sldId="325"/>
        </pc:sldMkLst>
        <pc:spChg chg="mod">
          <ac:chgData name="Stan Custers" userId="672b372d-cdbd-405d-9829-4b8869c40832" providerId="ADAL" clId="{A22B1327-77CB-4300-B7DF-B2C0099C0EA3}" dt="2022-06-05T10:57:04.149" v="1001"/>
          <ac:spMkLst>
            <pc:docMk/>
            <pc:sldMk cId="1885398265" sldId="325"/>
            <ac:spMk id="2" creationId="{7256CD88-C7B0-3FA0-3B34-F941F348B8DE}"/>
          </ac:spMkLst>
        </pc:spChg>
      </pc:sldChg>
      <pc:sldChg chg="add del">
        <pc:chgData name="Stan Custers" userId="672b372d-cdbd-405d-9829-4b8869c40832" providerId="ADAL" clId="{A22B1327-77CB-4300-B7DF-B2C0099C0EA3}" dt="2022-06-05T10:57:17.887" v="1002"/>
        <pc:sldMkLst>
          <pc:docMk/>
          <pc:sldMk cId="2775432034" sldId="326"/>
        </pc:sldMkLst>
      </pc:sldChg>
      <pc:sldChg chg="add del">
        <pc:chgData name="Stan Custers" userId="672b372d-cdbd-405d-9829-4b8869c40832" providerId="ADAL" clId="{A22B1327-77CB-4300-B7DF-B2C0099C0EA3}" dt="2022-06-05T10:57:17.887" v="1002"/>
        <pc:sldMkLst>
          <pc:docMk/>
          <pc:sldMk cId="2272221402" sldId="327"/>
        </pc:sldMkLst>
      </pc:sldChg>
      <pc:sldChg chg="add del">
        <pc:chgData name="Stan Custers" userId="672b372d-cdbd-405d-9829-4b8869c40832" providerId="ADAL" clId="{A22B1327-77CB-4300-B7DF-B2C0099C0EA3}" dt="2022-06-05T10:57:17.887" v="1002"/>
        <pc:sldMkLst>
          <pc:docMk/>
          <pc:sldMk cId="2238202094" sldId="328"/>
        </pc:sldMkLst>
      </pc:sldChg>
      <pc:sldMasterChg chg="delSldLayout">
        <pc:chgData name="Stan Custers" userId="672b372d-cdbd-405d-9829-4b8869c40832" providerId="ADAL" clId="{A22B1327-77CB-4300-B7DF-B2C0099C0EA3}" dt="2022-06-05T10:38:20.576" v="768" actId="47"/>
        <pc:sldMasterMkLst>
          <pc:docMk/>
          <pc:sldMasterMk cId="2532216623" sldId="2147483660"/>
        </pc:sldMasterMkLst>
        <pc:sldLayoutChg chg="del">
          <pc:chgData name="Stan Custers" userId="672b372d-cdbd-405d-9829-4b8869c40832" providerId="ADAL" clId="{A22B1327-77CB-4300-B7DF-B2C0099C0EA3}" dt="2022-06-05T10:38:20.576" v="768" actId="47"/>
          <pc:sldLayoutMkLst>
            <pc:docMk/>
            <pc:sldMasterMk cId="2532216623" sldId="2147483660"/>
            <pc:sldLayoutMk cId="2667810272" sldId="2147483683"/>
          </pc:sldLayoutMkLst>
        </pc:sldLayoutChg>
      </pc:sldMasterChg>
    </pc:docChg>
  </pc:docChgLst>
  <pc:docChgLst>
    <pc:chgData name="Stan Custers" userId="S::custers@lwv.nl::672b372d-cdbd-405d-9829-4b8869c40832" providerId="AD" clId="Web-{323B8030-B6B0-448D-B648-6470DD85F7E7}"/>
    <pc:docChg chg="sldOrd">
      <pc:chgData name="Stan Custers" userId="S::custers@lwv.nl::672b372d-cdbd-405d-9829-4b8869c40832" providerId="AD" clId="Web-{323B8030-B6B0-448D-B648-6470DD85F7E7}" dt="2022-05-30T14:28:29.229" v="1"/>
      <pc:docMkLst>
        <pc:docMk/>
      </pc:docMkLst>
      <pc:sldChg chg="ord">
        <pc:chgData name="Stan Custers" userId="S::custers@lwv.nl::672b372d-cdbd-405d-9829-4b8869c40832" providerId="AD" clId="Web-{323B8030-B6B0-448D-B648-6470DD85F7E7}" dt="2022-05-30T14:28:29.229" v="1"/>
        <pc:sldMkLst>
          <pc:docMk/>
          <pc:sldMk cId="1118422630" sldId="264"/>
        </pc:sldMkLst>
      </pc:sldChg>
    </pc:docChg>
  </pc:docChgLst>
  <pc:docChgLst>
    <pc:chgData name="Stan Custers" userId="S::custers@lwv.nl::672b372d-cdbd-405d-9829-4b8869c40832" providerId="AD" clId="Web-{ED66C1AD-8BBE-4B74-A796-FFA703677B29}"/>
    <pc:docChg chg="addSld delSld modSld sldOrd">
      <pc:chgData name="Stan Custers" userId="S::custers@lwv.nl::672b372d-cdbd-405d-9829-4b8869c40832" providerId="AD" clId="Web-{ED66C1AD-8BBE-4B74-A796-FFA703677B29}" dt="2022-05-30T14:27:15.524" v="33"/>
      <pc:docMkLst>
        <pc:docMk/>
      </pc:docMkLst>
      <pc:sldChg chg="ord">
        <pc:chgData name="Stan Custers" userId="S::custers@lwv.nl::672b372d-cdbd-405d-9829-4b8869c40832" providerId="AD" clId="Web-{ED66C1AD-8BBE-4B74-A796-FFA703677B29}" dt="2022-05-30T14:26:55.976" v="31"/>
        <pc:sldMkLst>
          <pc:docMk/>
          <pc:sldMk cId="1118422630" sldId="264"/>
        </pc:sldMkLst>
      </pc:sldChg>
      <pc:sldChg chg="ord">
        <pc:chgData name="Stan Custers" userId="S::custers@lwv.nl::672b372d-cdbd-405d-9829-4b8869c40832" providerId="AD" clId="Web-{ED66C1AD-8BBE-4B74-A796-FFA703677B29}" dt="2022-05-30T14:27:00.977" v="32"/>
        <pc:sldMkLst>
          <pc:docMk/>
          <pc:sldMk cId="1410498663" sldId="265"/>
        </pc:sldMkLst>
      </pc:sldChg>
      <pc:sldChg chg="ord">
        <pc:chgData name="Stan Custers" userId="S::custers@lwv.nl::672b372d-cdbd-405d-9829-4b8869c40832" providerId="AD" clId="Web-{ED66C1AD-8BBE-4B74-A796-FFA703677B29}" dt="2022-05-30T14:27:15.524" v="33"/>
        <pc:sldMkLst>
          <pc:docMk/>
          <pc:sldMk cId="3781235170" sldId="266"/>
        </pc:sldMkLst>
      </pc:sldChg>
      <pc:sldChg chg="addSp delSp modSp new">
        <pc:chgData name="Stan Custers" userId="S::custers@lwv.nl::672b372d-cdbd-405d-9829-4b8869c40832" providerId="AD" clId="Web-{ED66C1AD-8BBE-4B74-A796-FFA703677B29}" dt="2022-05-30T14:25:17.568" v="22"/>
        <pc:sldMkLst>
          <pc:docMk/>
          <pc:sldMk cId="319253973" sldId="289"/>
        </pc:sldMkLst>
        <pc:spChg chg="del">
          <ac:chgData name="Stan Custers" userId="S::custers@lwv.nl::672b372d-cdbd-405d-9829-4b8869c40832" providerId="AD" clId="Web-{ED66C1AD-8BBE-4B74-A796-FFA703677B29}" dt="2022-05-30T14:25:17.568" v="22"/>
          <ac:spMkLst>
            <pc:docMk/>
            <pc:sldMk cId="319253973" sldId="289"/>
            <ac:spMk id="2" creationId="{6F84EF8B-EEEE-8112-F763-1F848C80A186}"/>
          </ac:spMkLst>
        </pc:spChg>
        <pc:spChg chg="del">
          <ac:chgData name="Stan Custers" userId="S::custers@lwv.nl::672b372d-cdbd-405d-9829-4b8869c40832" providerId="AD" clId="Web-{ED66C1AD-8BBE-4B74-A796-FFA703677B29}" dt="2022-05-30T14:23:03.893" v="1"/>
          <ac:spMkLst>
            <pc:docMk/>
            <pc:sldMk cId="319253973" sldId="289"/>
            <ac:spMk id="3" creationId="{ADAB7789-2AC9-ABB6-EF28-E0ACF403F543}"/>
          </ac:spMkLst>
        </pc:spChg>
        <pc:spChg chg="del">
          <ac:chgData name="Stan Custers" userId="S::custers@lwv.nl::672b372d-cdbd-405d-9829-4b8869c40832" providerId="AD" clId="Web-{ED66C1AD-8BBE-4B74-A796-FFA703677B29}" dt="2022-05-30T14:25:14.974" v="21"/>
          <ac:spMkLst>
            <pc:docMk/>
            <pc:sldMk cId="319253973" sldId="289"/>
            <ac:spMk id="4" creationId="{5893B7DC-6F17-C3AC-51B1-2CDE256B3C6E}"/>
          </ac:spMkLst>
        </pc:spChg>
        <pc:picChg chg="add mod ord">
          <ac:chgData name="Stan Custers" userId="S::custers@lwv.nl::672b372d-cdbd-405d-9829-4b8869c40832" providerId="AD" clId="Web-{ED66C1AD-8BBE-4B74-A796-FFA703677B29}" dt="2022-05-30T14:25:12.068" v="20" actId="1076"/>
          <ac:picMkLst>
            <pc:docMk/>
            <pc:sldMk cId="319253973" sldId="289"/>
            <ac:picMk id="6" creationId="{85F95964-8CB9-AEB2-D7CC-07F9F3AD24F1}"/>
          </ac:picMkLst>
        </pc:picChg>
      </pc:sldChg>
      <pc:sldChg chg="addSp delSp modSp new del mod modClrScheme chgLayout">
        <pc:chgData name="Stan Custers" userId="S::custers@lwv.nl::672b372d-cdbd-405d-9829-4b8869c40832" providerId="AD" clId="Web-{ED66C1AD-8BBE-4B74-A796-FFA703677B29}" dt="2022-05-30T14:26:29.429" v="27"/>
        <pc:sldMkLst>
          <pc:docMk/>
          <pc:sldMk cId="1692616021" sldId="290"/>
        </pc:sldMkLst>
        <pc:spChg chg="add del">
          <ac:chgData name="Stan Custers" userId="S::custers@lwv.nl::672b372d-cdbd-405d-9829-4b8869c40832" providerId="AD" clId="Web-{ED66C1AD-8BBE-4B74-A796-FFA703677B29}" dt="2022-05-30T14:24:02.332" v="10"/>
          <ac:spMkLst>
            <pc:docMk/>
            <pc:sldMk cId="1692616021" sldId="290"/>
            <ac:spMk id="2" creationId="{FE23CF12-2075-54DC-8E5C-66BDFA25EC18}"/>
          </ac:spMkLst>
        </pc:spChg>
        <pc:spChg chg="del">
          <ac:chgData name="Stan Custers" userId="S::custers@lwv.nl::672b372d-cdbd-405d-9829-4b8869c40832" providerId="AD" clId="Web-{ED66C1AD-8BBE-4B74-A796-FFA703677B29}" dt="2022-05-30T14:23:41.097" v="3"/>
          <ac:spMkLst>
            <pc:docMk/>
            <pc:sldMk cId="1692616021" sldId="290"/>
            <ac:spMk id="3" creationId="{69752960-E1F3-7B2F-D84D-13F10D0B3DB6}"/>
          </ac:spMkLst>
        </pc:spChg>
        <pc:spChg chg="mod">
          <ac:chgData name="Stan Custers" userId="S::custers@lwv.nl::672b372d-cdbd-405d-9829-4b8869c40832" providerId="AD" clId="Web-{ED66C1AD-8BBE-4B74-A796-FFA703677B29}" dt="2022-05-30T14:24:02.332" v="10"/>
          <ac:spMkLst>
            <pc:docMk/>
            <pc:sldMk cId="1692616021" sldId="290"/>
            <ac:spMk id="4" creationId="{4D055CC2-0F64-37DC-17F6-0BF0A07BA2F7}"/>
          </ac:spMkLst>
        </pc:spChg>
        <pc:spChg chg="add del mod">
          <ac:chgData name="Stan Custers" userId="S::custers@lwv.nl::672b372d-cdbd-405d-9829-4b8869c40832" providerId="AD" clId="Web-{ED66C1AD-8BBE-4B74-A796-FFA703677B29}" dt="2022-05-30T14:24:00.066" v="7"/>
          <ac:spMkLst>
            <pc:docMk/>
            <pc:sldMk cId="1692616021" sldId="290"/>
            <ac:spMk id="10" creationId="{7C3F4967-432F-8E79-0C28-62B3D73D7359}"/>
          </ac:spMkLst>
        </pc:spChg>
        <pc:spChg chg="add del mod">
          <ac:chgData name="Stan Custers" userId="S::custers@lwv.nl::672b372d-cdbd-405d-9829-4b8869c40832" providerId="AD" clId="Web-{ED66C1AD-8BBE-4B74-A796-FFA703677B29}" dt="2022-05-30T14:24:00.066" v="7"/>
          <ac:spMkLst>
            <pc:docMk/>
            <pc:sldMk cId="1692616021" sldId="290"/>
            <ac:spMk id="12" creationId="{1A49C8D8-A4E7-A53B-7256-100E38F40405}"/>
          </ac:spMkLst>
        </pc:spChg>
        <pc:spChg chg="add del mod">
          <ac:chgData name="Stan Custers" userId="S::custers@lwv.nl::672b372d-cdbd-405d-9829-4b8869c40832" providerId="AD" clId="Web-{ED66C1AD-8BBE-4B74-A796-FFA703677B29}" dt="2022-05-30T14:24:02.316" v="9"/>
          <ac:spMkLst>
            <pc:docMk/>
            <pc:sldMk cId="1692616021" sldId="290"/>
            <ac:spMk id="14" creationId="{F10BCD3E-4A5D-2A23-B8E9-F1D4C6D1FD9F}"/>
          </ac:spMkLst>
        </pc:spChg>
        <pc:spChg chg="add del mod">
          <ac:chgData name="Stan Custers" userId="S::custers@lwv.nl::672b372d-cdbd-405d-9829-4b8869c40832" providerId="AD" clId="Web-{ED66C1AD-8BBE-4B74-A796-FFA703677B29}" dt="2022-05-30T14:24:02.316" v="9"/>
          <ac:spMkLst>
            <pc:docMk/>
            <pc:sldMk cId="1692616021" sldId="290"/>
            <ac:spMk id="15" creationId="{543310E5-B1F1-F60F-CC3B-C8B7580962FE}"/>
          </ac:spMkLst>
        </pc:spChg>
        <pc:spChg chg="add mod">
          <ac:chgData name="Stan Custers" userId="S::custers@lwv.nl::672b372d-cdbd-405d-9829-4b8869c40832" providerId="AD" clId="Web-{ED66C1AD-8BBE-4B74-A796-FFA703677B29}" dt="2022-05-30T14:24:02.332" v="10"/>
          <ac:spMkLst>
            <pc:docMk/>
            <pc:sldMk cId="1692616021" sldId="290"/>
            <ac:spMk id="17" creationId="{E34534CE-AF6F-FF04-BC2E-F6C7A38CF529}"/>
          </ac:spMkLst>
        </pc:spChg>
        <pc:spChg chg="add mod">
          <ac:chgData name="Stan Custers" userId="S::custers@lwv.nl::672b372d-cdbd-405d-9829-4b8869c40832" providerId="AD" clId="Web-{ED66C1AD-8BBE-4B74-A796-FFA703677B29}" dt="2022-05-30T14:24:02.332" v="10"/>
          <ac:spMkLst>
            <pc:docMk/>
            <pc:sldMk cId="1692616021" sldId="290"/>
            <ac:spMk id="18" creationId="{4CA7D62B-ACE2-419B-D051-8C5893247D3A}"/>
          </ac:spMkLst>
        </pc:spChg>
        <pc:picChg chg="add mod ord">
          <ac:chgData name="Stan Custers" userId="S::custers@lwv.nl::672b372d-cdbd-405d-9829-4b8869c40832" providerId="AD" clId="Web-{ED66C1AD-8BBE-4B74-A796-FFA703677B29}" dt="2022-05-30T14:24:02.332" v="10"/>
          <ac:picMkLst>
            <pc:docMk/>
            <pc:sldMk cId="1692616021" sldId="290"/>
            <ac:picMk id="5" creationId="{1406DF6A-FD91-9823-B6D0-B36D4763BACF}"/>
          </ac:picMkLst>
        </pc:picChg>
      </pc:sldChg>
      <pc:sldChg chg="addSp modSp new ord">
        <pc:chgData name="Stan Custers" userId="S::custers@lwv.nl::672b372d-cdbd-405d-9829-4b8869c40832" providerId="AD" clId="Web-{ED66C1AD-8BBE-4B74-A796-FFA703677B29}" dt="2022-05-30T14:26:51.804" v="30"/>
        <pc:sldMkLst>
          <pc:docMk/>
          <pc:sldMk cId="1706607787" sldId="291"/>
        </pc:sldMkLst>
        <pc:picChg chg="add mod">
          <ac:chgData name="Stan Custers" userId="S::custers@lwv.nl::672b372d-cdbd-405d-9829-4b8869c40832" providerId="AD" clId="Web-{ED66C1AD-8BBE-4B74-A796-FFA703677B29}" dt="2022-05-30T14:25:47.647" v="26" actId="14100"/>
          <ac:picMkLst>
            <pc:docMk/>
            <pc:sldMk cId="1706607787" sldId="291"/>
            <ac:picMk id="3" creationId="{4226B9A8-8C94-7B71-A9A1-92E10C1A148E}"/>
          </ac:picMkLst>
        </pc:picChg>
      </pc:sldChg>
      <pc:sldChg chg="addSp modSp new del">
        <pc:chgData name="Stan Custers" userId="S::custers@lwv.nl::672b372d-cdbd-405d-9829-4b8869c40832" providerId="AD" clId="Web-{ED66C1AD-8BBE-4B74-A796-FFA703677B29}" dt="2022-05-30T14:24:33.332" v="16"/>
        <pc:sldMkLst>
          <pc:docMk/>
          <pc:sldMk cId="2358966165" sldId="291"/>
        </pc:sldMkLst>
        <pc:picChg chg="add mod">
          <ac:chgData name="Stan Custers" userId="S::custers@lwv.nl::672b372d-cdbd-405d-9829-4b8869c40832" providerId="AD" clId="Web-{ED66C1AD-8BBE-4B74-A796-FFA703677B29}" dt="2022-05-30T14:24:30.379" v="15" actId="1076"/>
          <ac:picMkLst>
            <pc:docMk/>
            <pc:sldMk cId="2358966165" sldId="291"/>
            <ac:picMk id="3" creationId="{9DCF8BCE-474E-E639-2ABA-AE1C9A240477}"/>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B597672-2234-DF4F-AEA3-80DF44390F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678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E95F6BC-9FBC-BC4E-96F3-CFD2D5596BF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179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Rectangle 189" descr="Bar_Right"/>
          <p:cNvSpPr>
            <a:spLocks noChangeArrowheads="1"/>
          </p:cNvSpPr>
          <p:nvPr/>
        </p:nvSpPr>
        <p:spPr bwMode="auto">
          <a:xfrm>
            <a:off x="6096000" y="0"/>
            <a:ext cx="6096000" cy="6858000"/>
          </a:xfrm>
          <a:prstGeom prst="rect">
            <a:avLst/>
          </a:prstGeom>
          <a:solidFill>
            <a:srgbClr val="0D386E"/>
          </a:solidFill>
          <a:ln>
            <a:noFill/>
          </a:ln>
          <a:effectLst/>
        </p:spPr>
        <p:txBody>
          <a:bodyPr wrap="none" lIns="0" tIns="0" rIns="0" bIns="0" anchor="ctr"/>
          <a:lstStyle/>
          <a:p>
            <a:pPr algn="ctr" eaLnBrk="0" hangingPunct="0">
              <a:spcBef>
                <a:spcPct val="50000"/>
              </a:spcBef>
              <a:defRPr/>
            </a:pPr>
            <a:endParaRPr lang="nl-NL" sz="2600">
              <a:solidFill>
                <a:schemeClr val="bg1"/>
              </a:solidFill>
            </a:endParaRPr>
          </a:p>
        </p:txBody>
      </p:sp>
      <p:sp>
        <p:nvSpPr>
          <p:cNvPr id="5" name="Rectangle 157"/>
          <p:cNvSpPr>
            <a:spLocks noChangeArrowheads="1"/>
          </p:cNvSpPr>
          <p:nvPr/>
        </p:nvSpPr>
        <p:spPr bwMode="auto">
          <a:xfrm>
            <a:off x="6578601" y="2474914"/>
            <a:ext cx="4798484" cy="942975"/>
          </a:xfrm>
          <a:prstGeom prst="rect">
            <a:avLst/>
          </a:prstGeom>
          <a:noFill/>
          <a:ln>
            <a:noFill/>
          </a:ln>
          <a:effectLst/>
        </p:spPr>
        <p:txBody>
          <a:bodyPr anchor="ctr"/>
          <a:lstStyle/>
          <a:p>
            <a:pPr eaLnBrk="0" hangingPunct="0">
              <a:defRPr/>
            </a:pPr>
            <a:endParaRPr lang="nl-NL" sz="2600">
              <a:solidFill>
                <a:schemeClr val="bg1"/>
              </a:solidFill>
            </a:endParaRPr>
          </a:p>
        </p:txBody>
      </p:sp>
      <p:pic>
        <p:nvPicPr>
          <p:cNvPr id="9" name="LogoLandmacht" descr="Placeholder_Department"/>
          <p:cNvPicPr>
            <a:picLocks noChangeAspect="1" noChangeArrowheads="1"/>
          </p:cNvPicPr>
          <p:nvPr/>
        </p:nvPicPr>
        <p:blipFill>
          <a:blip r:embed="rId2" cstate="print"/>
          <a:srcRect/>
          <a:stretch>
            <a:fillRect/>
          </a:stretch>
        </p:blipFill>
        <p:spPr bwMode="auto">
          <a:xfrm>
            <a:off x="1523991" y="0"/>
            <a:ext cx="9144019" cy="2002540"/>
          </a:xfrm>
          <a:prstGeom prst="rect">
            <a:avLst/>
          </a:prstGeom>
          <a:noFill/>
          <a:ln w="9525">
            <a:noFill/>
            <a:miter lim="800000"/>
            <a:headEnd/>
            <a:tailEnd/>
          </a:ln>
        </p:spPr>
      </p:pic>
      <p:sp>
        <p:nvSpPr>
          <p:cNvPr id="10" name="RveBenaming"/>
          <p:cNvSpPr txBox="1">
            <a:spLocks noChangeArrowheads="1"/>
          </p:cNvSpPr>
          <p:nvPr userDrawn="1"/>
        </p:nvSpPr>
        <p:spPr bwMode="auto">
          <a:xfrm>
            <a:off x="6576485" y="5386389"/>
            <a:ext cx="5183716" cy="287337"/>
          </a:xfrm>
          <a:prstGeom prst="rect">
            <a:avLst/>
          </a:prstGeom>
          <a:noFill/>
          <a:ln>
            <a:noFill/>
          </a:ln>
          <a:effectLst/>
        </p:spPr>
        <p:txBody>
          <a:bodyPr lIns="90000" tIns="0" rIns="0" bIns="0" anchor="b"/>
          <a:lstStyle/>
          <a:p>
            <a:pPr eaLnBrk="0" hangingPunct="0">
              <a:spcBef>
                <a:spcPct val="50000"/>
              </a:spcBef>
              <a:defRPr/>
            </a:pPr>
            <a:r>
              <a:rPr lang="nl-NL" sz="1100" dirty="0">
                <a:solidFill>
                  <a:schemeClr val="bg1"/>
                </a:solidFill>
              </a:rPr>
              <a:t>Koninklijke Marechaussee</a:t>
            </a:r>
          </a:p>
        </p:txBody>
      </p:sp>
      <p:sp>
        <p:nvSpPr>
          <p:cNvPr id="11" name="Afdeling"/>
          <p:cNvSpPr txBox="1">
            <a:spLocks noChangeArrowheads="1"/>
          </p:cNvSpPr>
          <p:nvPr userDrawn="1"/>
        </p:nvSpPr>
        <p:spPr bwMode="auto">
          <a:xfrm>
            <a:off x="6576484" y="5746751"/>
            <a:ext cx="5181600" cy="201613"/>
          </a:xfrm>
          <a:prstGeom prst="rect">
            <a:avLst/>
          </a:prstGeom>
          <a:noFill/>
          <a:ln>
            <a:noFill/>
          </a:ln>
          <a:effectLst/>
        </p:spPr>
        <p:txBody>
          <a:bodyPr lIns="90000" tIns="0" rIns="0" bIns="0"/>
          <a:lstStyle/>
          <a:p>
            <a:pPr eaLnBrk="0" hangingPunct="0">
              <a:spcBef>
                <a:spcPct val="50000"/>
              </a:spcBef>
              <a:defRPr/>
            </a:pPr>
            <a:r>
              <a:rPr lang="nl-NL" sz="1100" dirty="0">
                <a:solidFill>
                  <a:schemeClr val="bg1"/>
                </a:solidFill>
              </a:rPr>
              <a:t>Limburg-Zuid</a:t>
            </a:r>
          </a:p>
        </p:txBody>
      </p:sp>
      <p:sp>
        <p:nvSpPr>
          <p:cNvPr id="12" name="Auteur"/>
          <p:cNvSpPr txBox="1">
            <a:spLocks noChangeArrowheads="1"/>
          </p:cNvSpPr>
          <p:nvPr userDrawn="1"/>
        </p:nvSpPr>
        <p:spPr bwMode="auto">
          <a:xfrm>
            <a:off x="6576484" y="5949951"/>
            <a:ext cx="5181600" cy="201613"/>
          </a:xfrm>
          <a:prstGeom prst="rect">
            <a:avLst/>
          </a:prstGeom>
          <a:noFill/>
          <a:ln>
            <a:noFill/>
          </a:ln>
          <a:effectLst/>
        </p:spPr>
        <p:txBody>
          <a:bodyPr lIns="90000" tIns="0" rIns="0" bIns="0"/>
          <a:lstStyle/>
          <a:p>
            <a:pPr eaLnBrk="0" hangingPunct="0">
              <a:spcBef>
                <a:spcPct val="50000"/>
              </a:spcBef>
              <a:defRPr/>
            </a:pPr>
            <a:r>
              <a:rPr lang="nl-NL" sz="1100" dirty="0">
                <a:solidFill>
                  <a:schemeClr val="bg1"/>
                </a:solidFill>
              </a:rPr>
              <a:t>van Bijnen</a:t>
            </a:r>
          </a:p>
        </p:txBody>
      </p:sp>
      <p:sp>
        <p:nvSpPr>
          <p:cNvPr id="13" name="Functie"/>
          <p:cNvSpPr txBox="1">
            <a:spLocks noChangeArrowheads="1"/>
          </p:cNvSpPr>
          <p:nvPr userDrawn="1"/>
        </p:nvSpPr>
        <p:spPr bwMode="auto">
          <a:xfrm>
            <a:off x="6576484" y="6164264"/>
            <a:ext cx="5181600" cy="142875"/>
          </a:xfrm>
          <a:prstGeom prst="rect">
            <a:avLst/>
          </a:prstGeom>
          <a:noFill/>
          <a:ln>
            <a:noFill/>
          </a:ln>
          <a:effectLst/>
        </p:spPr>
        <p:txBody>
          <a:bodyPr lIns="90000" tIns="0" rIns="0" bIns="0"/>
          <a:lstStyle/>
          <a:p>
            <a:pPr eaLnBrk="0" hangingPunct="0">
              <a:spcBef>
                <a:spcPct val="50000"/>
              </a:spcBef>
              <a:defRPr/>
            </a:pPr>
            <a:r>
              <a:rPr lang="nl-NL" sz="1100" dirty="0">
                <a:solidFill>
                  <a:schemeClr val="bg1"/>
                </a:solidFill>
              </a:rPr>
              <a:t>OW</a:t>
            </a:r>
          </a:p>
        </p:txBody>
      </p:sp>
      <p:sp>
        <p:nvSpPr>
          <p:cNvPr id="7364" name="Rectangle 196"/>
          <p:cNvSpPr>
            <a:spLocks noGrp="1" noChangeArrowheads="1"/>
          </p:cNvSpPr>
          <p:nvPr>
            <p:ph type="ctrTitle"/>
          </p:nvPr>
        </p:nvSpPr>
        <p:spPr>
          <a:xfrm>
            <a:off x="6578601" y="1700213"/>
            <a:ext cx="4798484" cy="889000"/>
          </a:xfrm>
        </p:spPr>
        <p:txBody>
          <a:bodyPr lIns="90000" tIns="45720" rIns="90000" bIns="45720" anchor="b"/>
          <a:lstStyle>
            <a:lvl1pPr>
              <a:defRPr>
                <a:solidFill>
                  <a:schemeClr val="bg1"/>
                </a:solidFill>
              </a:defRPr>
            </a:lvl1pPr>
          </a:lstStyle>
          <a:p>
            <a:pPr lvl="0"/>
            <a:r>
              <a:rPr lang="nl-NL" noProof="0"/>
              <a:t>Klik om de stijl te bewerken</a:t>
            </a:r>
            <a:endParaRPr lang="nl-NL" noProof="0" dirty="0"/>
          </a:p>
        </p:txBody>
      </p:sp>
      <p:sp>
        <p:nvSpPr>
          <p:cNvPr id="7374" name="Rectangle 206"/>
          <p:cNvSpPr>
            <a:spLocks noGrp="1" noChangeArrowheads="1"/>
          </p:cNvSpPr>
          <p:nvPr>
            <p:ph type="subTitle" idx="1"/>
          </p:nvPr>
        </p:nvSpPr>
        <p:spPr>
          <a:xfrm>
            <a:off x="6578601" y="2781301"/>
            <a:ext cx="4798484" cy="2447925"/>
          </a:xfrm>
        </p:spPr>
        <p:txBody>
          <a:bodyPr lIns="91440" tIns="45720" rIns="91440" bIns="45720"/>
          <a:lstStyle>
            <a:lvl1pPr>
              <a:defRPr sz="2400">
                <a:solidFill>
                  <a:schemeClr val="bg1"/>
                </a:solidFill>
              </a:defRPr>
            </a:lvl1pPr>
          </a:lstStyle>
          <a:p>
            <a:pPr lvl="0"/>
            <a:r>
              <a:rPr lang="nl-NL" noProof="0"/>
              <a:t>Klik om de ondertitelstijl van het model te bewerken</a:t>
            </a:r>
          </a:p>
        </p:txBody>
      </p:sp>
      <p:sp>
        <p:nvSpPr>
          <p:cNvPr id="14" name="Date Placeholder 1" descr="Date"/>
          <p:cNvSpPr>
            <a:spLocks noGrp="1"/>
          </p:cNvSpPr>
          <p:nvPr>
            <p:ph type="dt" sz="half" idx="10"/>
          </p:nvPr>
        </p:nvSpPr>
        <p:spPr>
          <a:xfrm>
            <a:off x="6580717" y="6469064"/>
            <a:ext cx="2218267" cy="365125"/>
          </a:xfrm>
        </p:spPr>
        <p:txBody>
          <a:bodyPr/>
          <a:lstStyle>
            <a:lvl1pPr algn="l">
              <a:defRPr sz="1100">
                <a:solidFill>
                  <a:schemeClr val="bg1"/>
                </a:solidFill>
              </a:defRPr>
            </a:lvl1pPr>
          </a:lstStyle>
          <a:p>
            <a:pPr>
              <a:defRPr/>
            </a:pPr>
            <a:fld id="{F41054F8-FBD4-42F6-BF6A-A58BB8CBC45E}" type="datetime4">
              <a:rPr lang="nl-NL"/>
              <a:pPr>
                <a:defRPr/>
              </a:pPr>
              <a:t>7 juni 2022</a:t>
            </a:fld>
            <a:endParaRPr lang="nl-NL" dirty="0"/>
          </a:p>
        </p:txBody>
      </p:sp>
    </p:spTree>
    <p:extLst>
      <p:ext uri="{BB962C8B-B14F-4D97-AF65-F5344CB8AC3E}">
        <p14:creationId xmlns:p14="http://schemas.microsoft.com/office/powerpoint/2010/main" val="3475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1" descr="Date"/>
          <p:cNvSpPr>
            <a:spLocks noGrp="1"/>
          </p:cNvSpPr>
          <p:nvPr>
            <p:ph type="dt" sz="half" idx="10"/>
          </p:nvPr>
        </p:nvSpPr>
        <p:spPr/>
        <p:txBody>
          <a:bodyPr/>
          <a:lstStyle>
            <a:lvl1pPr>
              <a:defRPr/>
            </a:lvl1pPr>
          </a:lstStyle>
          <a:p>
            <a:pPr>
              <a:defRPr/>
            </a:pPr>
            <a:fld id="{D624F8E1-A2E8-4961-B4A2-F014D9CC6A95}" type="datetime4">
              <a:rPr lang="nl-NL"/>
              <a:pPr>
                <a:defRPr/>
              </a:pPr>
              <a:t>7 juni 2022</a:t>
            </a:fld>
            <a:endParaRPr lang="nl-NL" dirty="0"/>
          </a:p>
        </p:txBody>
      </p:sp>
    </p:spTree>
    <p:extLst>
      <p:ext uri="{BB962C8B-B14F-4D97-AF65-F5344CB8AC3E}">
        <p14:creationId xmlns:p14="http://schemas.microsoft.com/office/powerpoint/2010/main" val="213522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nl-NL"/>
              <a:t>Klik om de stijl te bewerken</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Tekststijl van het model bewerken</a:t>
            </a:r>
          </a:p>
        </p:txBody>
      </p:sp>
      <p:sp>
        <p:nvSpPr>
          <p:cNvPr id="4" name="Date Placeholder 1" descr="Date"/>
          <p:cNvSpPr>
            <a:spLocks noGrp="1"/>
          </p:cNvSpPr>
          <p:nvPr>
            <p:ph type="dt" sz="half" idx="10"/>
          </p:nvPr>
        </p:nvSpPr>
        <p:spPr/>
        <p:txBody>
          <a:bodyPr/>
          <a:lstStyle>
            <a:lvl1pPr>
              <a:defRPr/>
            </a:lvl1pPr>
          </a:lstStyle>
          <a:p>
            <a:pPr>
              <a:defRPr/>
            </a:pPr>
            <a:fld id="{DEC83F28-1ECE-45F8-8503-8DCAA38E635A}" type="datetime4">
              <a:rPr lang="nl-NL"/>
              <a:pPr>
                <a:defRPr/>
              </a:pPr>
              <a:t>7 juni 2022</a:t>
            </a:fld>
            <a:endParaRPr lang="nl-NL" dirty="0"/>
          </a:p>
        </p:txBody>
      </p:sp>
    </p:spTree>
    <p:extLst>
      <p:ext uri="{BB962C8B-B14F-4D97-AF65-F5344CB8AC3E}">
        <p14:creationId xmlns:p14="http://schemas.microsoft.com/office/powerpoint/2010/main" val="91515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Content Placeholder 2"/>
          <p:cNvSpPr>
            <a:spLocks noGrp="1"/>
          </p:cNvSpPr>
          <p:nvPr>
            <p:ph sz="half" idx="1"/>
          </p:nvPr>
        </p:nvSpPr>
        <p:spPr>
          <a:xfrm>
            <a:off x="8128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0960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1" descr="Date"/>
          <p:cNvSpPr>
            <a:spLocks noGrp="1"/>
          </p:cNvSpPr>
          <p:nvPr>
            <p:ph type="dt" sz="half" idx="10"/>
          </p:nvPr>
        </p:nvSpPr>
        <p:spPr/>
        <p:txBody>
          <a:bodyPr/>
          <a:lstStyle>
            <a:lvl1pPr>
              <a:defRPr/>
            </a:lvl1pPr>
          </a:lstStyle>
          <a:p>
            <a:pPr>
              <a:defRPr/>
            </a:pPr>
            <a:fld id="{1E38B173-C839-46E2-B359-2519204723B8}" type="datetime4">
              <a:rPr lang="nl-NL"/>
              <a:pPr>
                <a:defRPr/>
              </a:pPr>
              <a:t>7 juni 2022</a:t>
            </a:fld>
            <a:endParaRPr lang="nl-NL" dirty="0"/>
          </a:p>
        </p:txBody>
      </p:sp>
    </p:spTree>
    <p:extLst>
      <p:ext uri="{BB962C8B-B14F-4D97-AF65-F5344CB8AC3E}">
        <p14:creationId xmlns:p14="http://schemas.microsoft.com/office/powerpoint/2010/main" val="331117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400110"/>
          </a:xfrm>
        </p:spPr>
        <p:txBody>
          <a:bodyPr/>
          <a:lstStyle>
            <a:lvl1pPr>
              <a:defRPr/>
            </a:lvl1pPr>
          </a:lstStyle>
          <a:p>
            <a:r>
              <a:rPr lang="nl-NL"/>
              <a:t>Klik om de stijl te bewerken</a:t>
            </a:r>
            <a:endParaRPr lang="nl-NL"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1" descr="Date"/>
          <p:cNvSpPr>
            <a:spLocks noGrp="1"/>
          </p:cNvSpPr>
          <p:nvPr>
            <p:ph type="dt" sz="half" idx="10"/>
          </p:nvPr>
        </p:nvSpPr>
        <p:spPr/>
        <p:txBody>
          <a:bodyPr/>
          <a:lstStyle>
            <a:lvl1pPr>
              <a:defRPr/>
            </a:lvl1pPr>
          </a:lstStyle>
          <a:p>
            <a:pPr>
              <a:defRPr/>
            </a:pPr>
            <a:fld id="{E3918DED-70D2-484B-A04D-3C9401595804}" type="datetime4">
              <a:rPr lang="nl-NL"/>
              <a:pPr>
                <a:defRPr/>
              </a:pPr>
              <a:t>7 juni 2022</a:t>
            </a:fld>
            <a:endParaRPr lang="nl-NL" dirty="0"/>
          </a:p>
        </p:txBody>
      </p:sp>
    </p:spTree>
    <p:extLst>
      <p:ext uri="{BB962C8B-B14F-4D97-AF65-F5344CB8AC3E}">
        <p14:creationId xmlns:p14="http://schemas.microsoft.com/office/powerpoint/2010/main" val="227394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Date Placeholder 1" descr="Date"/>
          <p:cNvSpPr>
            <a:spLocks noGrp="1"/>
          </p:cNvSpPr>
          <p:nvPr>
            <p:ph type="dt" sz="half" idx="10"/>
          </p:nvPr>
        </p:nvSpPr>
        <p:spPr/>
        <p:txBody>
          <a:bodyPr/>
          <a:lstStyle>
            <a:lvl1pPr>
              <a:defRPr/>
            </a:lvl1pPr>
          </a:lstStyle>
          <a:p>
            <a:pPr>
              <a:defRPr/>
            </a:pPr>
            <a:fld id="{7122B0CE-C6C7-436D-8CEF-0A1751D12FDE}" type="datetime4">
              <a:rPr lang="nl-NL"/>
              <a:pPr>
                <a:defRPr/>
              </a:pPr>
              <a:t>7 juni 2022</a:t>
            </a:fld>
            <a:endParaRPr lang="nl-NL" dirty="0"/>
          </a:p>
        </p:txBody>
      </p:sp>
    </p:spTree>
    <p:extLst>
      <p:ext uri="{BB962C8B-B14F-4D97-AF65-F5344CB8AC3E}">
        <p14:creationId xmlns:p14="http://schemas.microsoft.com/office/powerpoint/2010/main" val="1443350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descr="Date"/>
          <p:cNvSpPr>
            <a:spLocks noGrp="1"/>
          </p:cNvSpPr>
          <p:nvPr>
            <p:ph type="dt" sz="half" idx="10"/>
          </p:nvPr>
        </p:nvSpPr>
        <p:spPr/>
        <p:txBody>
          <a:bodyPr/>
          <a:lstStyle>
            <a:lvl1pPr>
              <a:defRPr/>
            </a:lvl1pPr>
          </a:lstStyle>
          <a:p>
            <a:pPr>
              <a:defRPr/>
            </a:pPr>
            <a:fld id="{56B3116A-2F65-4FA2-9EC4-D06607E58C0B}" type="datetime4">
              <a:rPr lang="nl-NL"/>
              <a:pPr>
                <a:defRPr/>
              </a:pPr>
              <a:t>7 juni 2022</a:t>
            </a:fld>
            <a:endParaRPr lang="nl-NL" dirty="0"/>
          </a:p>
        </p:txBody>
      </p:sp>
    </p:spTree>
    <p:extLst>
      <p:ext uri="{BB962C8B-B14F-4D97-AF65-F5344CB8AC3E}">
        <p14:creationId xmlns:p14="http://schemas.microsoft.com/office/powerpoint/2010/main" val="277737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124744"/>
            <a:ext cx="4011084" cy="310356"/>
          </a:xfrm>
        </p:spPr>
        <p:txBody>
          <a:bodyPr anchor="b"/>
          <a:lstStyle>
            <a:lvl1pPr algn="l">
              <a:defRPr sz="2000" b="1"/>
            </a:lvl1pPr>
          </a:lstStyle>
          <a:p>
            <a:r>
              <a:rPr lang="nl-NL"/>
              <a:t>Klik om de stijl te bewerken</a:t>
            </a:r>
          </a:p>
        </p:txBody>
      </p:sp>
      <p:sp>
        <p:nvSpPr>
          <p:cNvPr id="3" name="Content Placeholder 2"/>
          <p:cNvSpPr>
            <a:spLocks noGrp="1"/>
          </p:cNvSpPr>
          <p:nvPr>
            <p:ph idx="1"/>
          </p:nvPr>
        </p:nvSpPr>
        <p:spPr>
          <a:xfrm>
            <a:off x="4766733" y="1124745"/>
            <a:ext cx="6815667"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1" descr="Date"/>
          <p:cNvSpPr>
            <a:spLocks noGrp="1"/>
          </p:cNvSpPr>
          <p:nvPr>
            <p:ph type="dt" sz="half" idx="10"/>
          </p:nvPr>
        </p:nvSpPr>
        <p:spPr/>
        <p:txBody>
          <a:bodyPr/>
          <a:lstStyle>
            <a:lvl1pPr>
              <a:defRPr/>
            </a:lvl1pPr>
          </a:lstStyle>
          <a:p>
            <a:pPr>
              <a:defRPr/>
            </a:pPr>
            <a:fld id="{BCDEA74E-A4C5-4BBE-80EC-AA99846FCB01}" type="datetime4">
              <a:rPr lang="nl-NL"/>
              <a:pPr>
                <a:defRPr/>
              </a:pPr>
              <a:t>7 juni 2022</a:t>
            </a:fld>
            <a:endParaRPr lang="nl-NL" dirty="0"/>
          </a:p>
        </p:txBody>
      </p:sp>
    </p:spTree>
    <p:extLst>
      <p:ext uri="{BB962C8B-B14F-4D97-AF65-F5344CB8AC3E}">
        <p14:creationId xmlns:p14="http://schemas.microsoft.com/office/powerpoint/2010/main" val="1163405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nl-NL"/>
              <a:t>Klik om de stijl te bewerken</a:t>
            </a:r>
          </a:p>
        </p:txBody>
      </p:sp>
      <p:sp>
        <p:nvSpPr>
          <p:cNvPr id="3" name="Picture Placeholder 2"/>
          <p:cNvSpPr>
            <a:spLocks noGrp="1"/>
          </p:cNvSpPr>
          <p:nvPr>
            <p:ph type="pic" idx="1"/>
          </p:nvPr>
        </p:nvSpPr>
        <p:spPr>
          <a:xfrm>
            <a:off x="2389717" y="1124744"/>
            <a:ext cx="73152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nl-NL"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1" descr="Date"/>
          <p:cNvSpPr>
            <a:spLocks noGrp="1"/>
          </p:cNvSpPr>
          <p:nvPr>
            <p:ph type="dt" sz="half" idx="10"/>
          </p:nvPr>
        </p:nvSpPr>
        <p:spPr/>
        <p:txBody>
          <a:bodyPr/>
          <a:lstStyle>
            <a:lvl1pPr>
              <a:defRPr/>
            </a:lvl1pPr>
          </a:lstStyle>
          <a:p>
            <a:pPr>
              <a:defRPr/>
            </a:pPr>
            <a:fld id="{FB89CDA0-5ECA-4F61-944A-2C4EEC3C44F5}" type="datetime4">
              <a:rPr lang="nl-NL"/>
              <a:pPr>
                <a:defRPr/>
              </a:pPr>
              <a:t>7 juni 2022</a:t>
            </a:fld>
            <a:endParaRPr lang="nl-NL" dirty="0"/>
          </a:p>
        </p:txBody>
      </p:sp>
    </p:spTree>
    <p:extLst>
      <p:ext uri="{BB962C8B-B14F-4D97-AF65-F5344CB8AC3E}">
        <p14:creationId xmlns:p14="http://schemas.microsoft.com/office/powerpoint/2010/main" val="99938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BC5C201-C3FB-184A-8CAC-1B409E8C4A6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5147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1" descr="Date"/>
          <p:cNvSpPr>
            <a:spLocks noGrp="1"/>
          </p:cNvSpPr>
          <p:nvPr>
            <p:ph type="dt" sz="half" idx="10"/>
          </p:nvPr>
        </p:nvSpPr>
        <p:spPr/>
        <p:txBody>
          <a:bodyPr/>
          <a:lstStyle>
            <a:lvl1pPr>
              <a:defRPr/>
            </a:lvl1pPr>
          </a:lstStyle>
          <a:p>
            <a:pPr>
              <a:defRPr/>
            </a:pPr>
            <a:fld id="{B7C32C91-E9E3-4224-BBB3-D6578776AF3E}" type="datetime4">
              <a:rPr lang="nl-NL"/>
              <a:pPr>
                <a:defRPr/>
              </a:pPr>
              <a:t>7 juni 2022</a:t>
            </a:fld>
            <a:endParaRPr lang="nl-NL" dirty="0"/>
          </a:p>
        </p:txBody>
      </p:sp>
    </p:spTree>
    <p:extLst>
      <p:ext uri="{BB962C8B-B14F-4D97-AF65-F5344CB8AC3E}">
        <p14:creationId xmlns:p14="http://schemas.microsoft.com/office/powerpoint/2010/main" val="2068483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78007" y="1265238"/>
            <a:ext cx="400110" cy="4754562"/>
          </a:xfrm>
        </p:spPr>
        <p:txBody>
          <a:bodyPr vert="eaVert"/>
          <a:lstStyle/>
          <a:p>
            <a:r>
              <a:rPr lang="nl-NL"/>
              <a:t>Klik om de stijl te bewerken</a:t>
            </a:r>
          </a:p>
        </p:txBody>
      </p:sp>
      <p:sp>
        <p:nvSpPr>
          <p:cNvPr id="3" name="Vertical Text Placeholder 2"/>
          <p:cNvSpPr>
            <a:spLocks noGrp="1"/>
          </p:cNvSpPr>
          <p:nvPr>
            <p:ph type="body" orient="vert" idx="1"/>
          </p:nvPr>
        </p:nvSpPr>
        <p:spPr>
          <a:xfrm>
            <a:off x="812800" y="1265238"/>
            <a:ext cx="7571317" cy="4754562"/>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35751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pagina-1">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4CA6B45-C547-8749-9854-61F272D010C3}"/>
              </a:ext>
            </a:extLst>
          </p:cNvPr>
          <p:cNvPicPr>
            <a:picLocks noChangeAspect="1"/>
          </p:cNvPicPr>
          <p:nvPr userDrawn="1"/>
        </p:nvPicPr>
        <p:blipFill>
          <a:blip r:embed="rId2"/>
          <a:stretch>
            <a:fillRect/>
          </a:stretch>
        </p:blipFill>
        <p:spPr>
          <a:xfrm>
            <a:off x="840259" y="691300"/>
            <a:ext cx="3954162" cy="483973"/>
          </a:xfrm>
          <a:prstGeom prst="rect">
            <a:avLst/>
          </a:prstGeom>
        </p:spPr>
      </p:pic>
      <p:pic>
        <p:nvPicPr>
          <p:cNvPr id="10" name="Afbeelding 9">
            <a:extLst>
              <a:ext uri="{FF2B5EF4-FFF2-40B4-BE49-F238E27FC236}">
                <a16:creationId xmlns:a16="http://schemas.microsoft.com/office/drawing/2014/main" id="{0730F39E-5877-FC40-9B26-65FB0ABCF7DE}"/>
              </a:ext>
            </a:extLst>
          </p:cNvPr>
          <p:cNvPicPr>
            <a:picLocks noChangeAspect="1"/>
          </p:cNvPicPr>
          <p:nvPr userDrawn="1"/>
        </p:nvPicPr>
        <p:blipFill>
          <a:blip r:embed="rId3"/>
          <a:stretch>
            <a:fillRect/>
          </a:stretch>
        </p:blipFill>
        <p:spPr>
          <a:xfrm>
            <a:off x="10214950" y="5811004"/>
            <a:ext cx="1384471" cy="209769"/>
          </a:xfrm>
          <a:prstGeom prst="rect">
            <a:avLst/>
          </a:prstGeom>
        </p:spPr>
      </p:pic>
      <p:pic>
        <p:nvPicPr>
          <p:cNvPr id="15" name="Afbeelding 14">
            <a:extLst>
              <a:ext uri="{FF2B5EF4-FFF2-40B4-BE49-F238E27FC236}">
                <a16:creationId xmlns:a16="http://schemas.microsoft.com/office/drawing/2014/main" id="{C802CC43-A41F-484F-85E5-137A598C7854}"/>
              </a:ext>
            </a:extLst>
          </p:cNvPr>
          <p:cNvPicPr>
            <a:picLocks noChangeAspect="1"/>
          </p:cNvPicPr>
          <p:nvPr userDrawn="1"/>
        </p:nvPicPr>
        <p:blipFill>
          <a:blip r:embed="rId4"/>
          <a:stretch>
            <a:fillRect/>
          </a:stretch>
        </p:blipFill>
        <p:spPr>
          <a:xfrm>
            <a:off x="709084" y="6055704"/>
            <a:ext cx="2305050" cy="667120"/>
          </a:xfrm>
          <a:prstGeom prst="rect">
            <a:avLst/>
          </a:prstGeom>
        </p:spPr>
      </p:pic>
      <p:pic>
        <p:nvPicPr>
          <p:cNvPr id="16" name="Afbeelding 15">
            <a:extLst>
              <a:ext uri="{FF2B5EF4-FFF2-40B4-BE49-F238E27FC236}">
                <a16:creationId xmlns:a16="http://schemas.microsoft.com/office/drawing/2014/main" id="{201F4D72-96EC-AC4D-9927-F278C889233C}"/>
              </a:ext>
            </a:extLst>
          </p:cNvPr>
          <p:cNvPicPr>
            <a:picLocks noChangeAspect="1"/>
          </p:cNvPicPr>
          <p:nvPr userDrawn="1"/>
        </p:nvPicPr>
        <p:blipFill>
          <a:blip r:embed="rId5"/>
          <a:stretch>
            <a:fillRect/>
          </a:stretch>
        </p:blipFill>
        <p:spPr>
          <a:xfrm>
            <a:off x="10455349" y="6426082"/>
            <a:ext cx="881516" cy="135935"/>
          </a:xfrm>
          <a:prstGeom prst="rect">
            <a:avLst/>
          </a:prstGeom>
        </p:spPr>
      </p:pic>
      <p:pic>
        <p:nvPicPr>
          <p:cNvPr id="3" name="Afbeelding 2">
            <a:extLst>
              <a:ext uri="{FF2B5EF4-FFF2-40B4-BE49-F238E27FC236}">
                <a16:creationId xmlns:a16="http://schemas.microsoft.com/office/drawing/2014/main" id="{2D53EB43-0CA8-824F-BDA7-CD95DC3863DD}"/>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753D7446-9D35-D84E-9EEB-75DB4C9BEC45}"/>
              </a:ext>
            </a:extLst>
          </p:cNvPr>
          <p:cNvSpPr>
            <a:spLocks noGrp="1"/>
          </p:cNvSpPr>
          <p:nvPr>
            <p:ph type="ctrTitle"/>
          </p:nvPr>
        </p:nvSpPr>
        <p:spPr>
          <a:xfrm>
            <a:off x="723049" y="1046538"/>
            <a:ext cx="10372354" cy="1662795"/>
          </a:xfrm>
          <a:prstGeom prst="rect">
            <a:avLst/>
          </a:prstGeom>
        </p:spPr>
        <p:txBody>
          <a:bodyPr anchor="t"/>
          <a:lstStyle>
            <a:lvl1pPr algn="l">
              <a:defRPr sz="6600" b="1" i="0" baseline="0">
                <a:solidFill>
                  <a:schemeClr val="bg1"/>
                </a:solidFill>
                <a:latin typeface="+mj-lt"/>
              </a:defRPr>
            </a:lvl1pPr>
          </a:lstStyle>
          <a:p>
            <a:r>
              <a:rPr lang="nl-NL" dirty="0"/>
              <a:t>Klik om stijl te bewerken</a:t>
            </a:r>
            <a:endParaRPr lang="en-GB" dirty="0"/>
          </a:p>
        </p:txBody>
      </p:sp>
      <p:sp>
        <p:nvSpPr>
          <p:cNvPr id="28" name="Subtitle 2">
            <a:extLst>
              <a:ext uri="{FF2B5EF4-FFF2-40B4-BE49-F238E27FC236}">
                <a16:creationId xmlns:a16="http://schemas.microsoft.com/office/drawing/2014/main" id="{D8D39BC4-A18D-5746-9F7E-8735E7781984}"/>
              </a:ext>
            </a:extLst>
          </p:cNvPr>
          <p:cNvSpPr>
            <a:spLocks noGrp="1"/>
          </p:cNvSpPr>
          <p:nvPr>
            <p:ph type="subTitle" idx="1" hasCustomPrompt="1"/>
          </p:nvPr>
        </p:nvSpPr>
        <p:spPr>
          <a:xfrm>
            <a:off x="723049" y="2755758"/>
            <a:ext cx="11321418" cy="312458"/>
          </a:xfrm>
          <a:prstGeom prst="rect">
            <a:avLst/>
          </a:prstGeom>
        </p:spPr>
        <p:txBody>
          <a:bodyPr anchor="b"/>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voor de subtitel van de presentatie</a:t>
            </a:r>
            <a:endParaRPr lang="en-US" noProof="0" dirty="0"/>
          </a:p>
        </p:txBody>
      </p:sp>
      <p:sp>
        <p:nvSpPr>
          <p:cNvPr id="34" name="Tijdelijke aanduiding voor inhoud 2">
            <a:extLst>
              <a:ext uri="{FF2B5EF4-FFF2-40B4-BE49-F238E27FC236}">
                <a16:creationId xmlns:a16="http://schemas.microsoft.com/office/drawing/2014/main" id="{79113A90-8411-1547-8B73-C544B3709C67}"/>
              </a:ext>
            </a:extLst>
          </p:cNvPr>
          <p:cNvSpPr>
            <a:spLocks noGrp="1" noChangeAspect="1"/>
          </p:cNvSpPr>
          <p:nvPr>
            <p:ph sz="half" idx="15" hasCustomPrompt="1"/>
          </p:nvPr>
        </p:nvSpPr>
        <p:spPr>
          <a:xfrm>
            <a:off x="709083" y="4724026"/>
            <a:ext cx="8570383" cy="1482129"/>
          </a:xfrm>
          <a:prstGeom prst="rect">
            <a:avLst/>
          </a:prstGeom>
        </p:spPr>
        <p:txBody>
          <a:bodyPr>
            <a:noAutofit/>
          </a:bodyPr>
          <a:lstStyle>
            <a:lvl1pPr marL="0" indent="0">
              <a:buNone/>
              <a:defRPr sz="2000" baseline="0">
                <a:solidFill>
                  <a:schemeClr val="bg1"/>
                </a:solidFill>
                <a:latin typeface="Arial" panose="020B0604020202020204" pitchFamily="34" charset="0"/>
              </a:defRPr>
            </a:lvl1pPr>
          </a:lstStyle>
          <a:p>
            <a:pPr lvl="0"/>
            <a:r>
              <a:rPr lang="nl-NL" dirty="0"/>
              <a:t>Naam van de presentator</a:t>
            </a:r>
          </a:p>
          <a:p>
            <a:pPr lvl="0"/>
            <a:r>
              <a:rPr lang="nl-NL" dirty="0"/>
              <a:t>Datum en plaats van de presentatie</a:t>
            </a:r>
          </a:p>
        </p:txBody>
      </p:sp>
    </p:spTree>
    <p:extLst>
      <p:ext uri="{BB962C8B-B14F-4D97-AF65-F5344CB8AC3E}">
        <p14:creationId xmlns:p14="http://schemas.microsoft.com/office/powerpoint/2010/main" val="380601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1 kolom">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0C6D0A4E-756C-BD4E-9AF4-9CDA38F07FE8}"/>
              </a:ext>
            </a:extLst>
          </p:cNvPr>
          <p:cNvPicPr>
            <a:picLocks noChangeAspect="1"/>
          </p:cNvPicPr>
          <p:nvPr userDrawn="1"/>
        </p:nvPicPr>
        <p:blipFill>
          <a:blip r:embed="rId2"/>
          <a:stretch>
            <a:fillRect/>
          </a:stretch>
        </p:blipFill>
        <p:spPr>
          <a:xfrm>
            <a:off x="709084" y="6055704"/>
            <a:ext cx="2305050" cy="667120"/>
          </a:xfrm>
          <a:prstGeom prst="rect">
            <a:avLst/>
          </a:prstGeom>
        </p:spPr>
      </p:pic>
      <p:pic>
        <p:nvPicPr>
          <p:cNvPr id="16" name="Afbeelding 15">
            <a:extLst>
              <a:ext uri="{FF2B5EF4-FFF2-40B4-BE49-F238E27FC236}">
                <a16:creationId xmlns:a16="http://schemas.microsoft.com/office/drawing/2014/main" id="{8A8ABE1B-C7E4-F84D-914E-888295175AFB}"/>
              </a:ext>
            </a:extLst>
          </p:cNvPr>
          <p:cNvPicPr>
            <a:picLocks noChangeAspect="1"/>
          </p:cNvPicPr>
          <p:nvPr userDrawn="1"/>
        </p:nvPicPr>
        <p:blipFill>
          <a:blip r:embed="rId3"/>
          <a:stretch>
            <a:fillRect/>
          </a:stretch>
        </p:blipFill>
        <p:spPr>
          <a:xfrm>
            <a:off x="10455349" y="6426082"/>
            <a:ext cx="881516" cy="135935"/>
          </a:xfrm>
          <a:prstGeom prst="rect">
            <a:avLst/>
          </a:prstGeom>
        </p:spPr>
      </p:pic>
      <p:sp>
        <p:nvSpPr>
          <p:cNvPr id="18" name="Title 1">
            <a:extLst>
              <a:ext uri="{FF2B5EF4-FFF2-40B4-BE49-F238E27FC236}">
                <a16:creationId xmlns:a16="http://schemas.microsoft.com/office/drawing/2014/main" id="{0097C064-8321-2F44-9AFD-A20F1B5F3164}"/>
              </a:ext>
            </a:extLst>
          </p:cNvPr>
          <p:cNvSpPr>
            <a:spLocks noGrp="1"/>
          </p:cNvSpPr>
          <p:nvPr>
            <p:ph type="ctrTitle"/>
          </p:nvPr>
        </p:nvSpPr>
        <p:spPr>
          <a:xfrm>
            <a:off x="799252" y="678177"/>
            <a:ext cx="10372354" cy="564305"/>
          </a:xfrm>
          <a:prstGeom prst="rect">
            <a:avLst/>
          </a:prstGeom>
        </p:spPr>
        <p:txBody>
          <a:bodyPr anchor="t"/>
          <a:lstStyle>
            <a:lvl1pPr algn="l">
              <a:defRPr sz="3200" b="1" i="0" baseline="0">
                <a:solidFill>
                  <a:srgbClr val="239DD6"/>
                </a:solidFill>
                <a:latin typeface="+mj-lt"/>
              </a:defRPr>
            </a:lvl1pPr>
          </a:lstStyle>
          <a:p>
            <a:r>
              <a:rPr lang="nl-NL" dirty="0"/>
              <a:t>Klik om stijl te bewerken</a:t>
            </a:r>
            <a:endParaRPr lang="en-GB" dirty="0"/>
          </a:p>
        </p:txBody>
      </p:sp>
      <p:sp>
        <p:nvSpPr>
          <p:cNvPr id="19" name="Subtitle 2">
            <a:extLst>
              <a:ext uri="{FF2B5EF4-FFF2-40B4-BE49-F238E27FC236}">
                <a16:creationId xmlns:a16="http://schemas.microsoft.com/office/drawing/2014/main" id="{9205A79B-0831-2043-9BA4-80AEADB1A9DB}"/>
              </a:ext>
            </a:extLst>
          </p:cNvPr>
          <p:cNvSpPr>
            <a:spLocks noGrp="1"/>
          </p:cNvSpPr>
          <p:nvPr>
            <p:ph type="subTitle" idx="1" hasCustomPrompt="1"/>
          </p:nvPr>
        </p:nvSpPr>
        <p:spPr>
          <a:xfrm>
            <a:off x="811317" y="1336888"/>
            <a:ext cx="11233150" cy="312458"/>
          </a:xfrm>
          <a:prstGeom prst="rect">
            <a:avLst/>
          </a:prstGeom>
        </p:spPr>
        <p:txBody>
          <a:bodyPr anchor="b"/>
          <a:lstStyle>
            <a:lvl1pPr marL="0" indent="0" algn="l">
              <a:buNone/>
              <a:defRPr sz="1600">
                <a:solidFill>
                  <a:srgbClr val="239DD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de ondertitelstijl van het model te bewerken</a:t>
            </a:r>
            <a:endParaRPr lang="en-US" noProof="0" dirty="0"/>
          </a:p>
        </p:txBody>
      </p:sp>
      <p:sp>
        <p:nvSpPr>
          <p:cNvPr id="7" name="Tijdelijke aanduiding voor inhoud 2">
            <a:extLst>
              <a:ext uri="{FF2B5EF4-FFF2-40B4-BE49-F238E27FC236}">
                <a16:creationId xmlns:a16="http://schemas.microsoft.com/office/drawing/2014/main" id="{D0459D8D-2770-4445-8EE1-7B1B82D2BDFF}"/>
              </a:ext>
            </a:extLst>
          </p:cNvPr>
          <p:cNvSpPr>
            <a:spLocks noGrp="1" noChangeAspect="1"/>
          </p:cNvSpPr>
          <p:nvPr>
            <p:ph sz="half" idx="10" hasCustomPrompt="1"/>
          </p:nvPr>
        </p:nvSpPr>
        <p:spPr>
          <a:xfrm>
            <a:off x="811317" y="2433551"/>
            <a:ext cx="10509250" cy="3413908"/>
          </a:xfrm>
          <a:prstGeom prst="rect">
            <a:avLst/>
          </a:prstGeom>
        </p:spPr>
        <p:txBody>
          <a:bodyPr>
            <a:noAutofit/>
          </a:bodyPr>
          <a:lstStyle>
            <a:lvl1pPr>
              <a:defRPr baseline="0">
                <a:latin typeface="Arial" panose="020B0604020202020204" pitchFamily="34" charset="0"/>
              </a:defRPr>
            </a:lvl1pPr>
          </a:lstStyle>
          <a:p>
            <a:pPr lvl="0"/>
            <a:r>
              <a:rPr lang="nl-NL" dirty="0"/>
              <a:t>Klik om de tekststijl van het model te bewerken</a:t>
            </a:r>
          </a:p>
        </p:txBody>
      </p:sp>
    </p:spTree>
    <p:extLst>
      <p:ext uri="{BB962C8B-B14F-4D97-AF65-F5344CB8AC3E}">
        <p14:creationId xmlns:p14="http://schemas.microsoft.com/office/powerpoint/2010/main" val="3877928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2  kolom - 1 foto">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1EAC29E-F74F-B940-8C1C-C5A567103208}"/>
              </a:ext>
            </a:extLst>
          </p:cNvPr>
          <p:cNvSpPr>
            <a:spLocks noGrp="1"/>
          </p:cNvSpPr>
          <p:nvPr>
            <p:ph type="pic" sz="quarter" idx="14"/>
          </p:nvPr>
        </p:nvSpPr>
        <p:spPr>
          <a:xfrm>
            <a:off x="6400800" y="0"/>
            <a:ext cx="5791199" cy="6858000"/>
          </a:xfrm>
          <a:prstGeom prst="rect">
            <a:avLst/>
          </a:prstGeom>
        </p:spPr>
        <p:txBody>
          <a:bodyPr/>
          <a:lstStyle/>
          <a:p>
            <a:r>
              <a:rPr lang="nl-NL" dirty="0"/>
              <a:t>Klik op het pictogram als u een afbeelding wilt toevoegen</a:t>
            </a:r>
            <a:endParaRPr lang="en-GB" dirty="0"/>
          </a:p>
        </p:txBody>
      </p:sp>
      <p:sp>
        <p:nvSpPr>
          <p:cNvPr id="15" name="Tijdelijke aanduiding voor inhoud 2">
            <a:extLst>
              <a:ext uri="{FF2B5EF4-FFF2-40B4-BE49-F238E27FC236}">
                <a16:creationId xmlns:a16="http://schemas.microsoft.com/office/drawing/2014/main" id="{757F73D8-1EEC-4B4B-8929-320EFFC8286B}"/>
              </a:ext>
            </a:extLst>
          </p:cNvPr>
          <p:cNvSpPr>
            <a:spLocks noGrp="1" noChangeAspect="1"/>
          </p:cNvSpPr>
          <p:nvPr>
            <p:ph sz="half" idx="15" hasCustomPrompt="1"/>
          </p:nvPr>
        </p:nvSpPr>
        <p:spPr>
          <a:xfrm>
            <a:off x="863796" y="2381251"/>
            <a:ext cx="5181600" cy="3429753"/>
          </a:xfrm>
          <a:prstGeom prst="rect">
            <a:avLst/>
          </a:prstGeom>
        </p:spPr>
        <p:txBody>
          <a:bodyPr>
            <a:noAutofit/>
          </a:bodyPr>
          <a:lstStyle>
            <a:lvl1pPr>
              <a:defRPr sz="2000" baseline="0">
                <a:latin typeface="Arial" panose="020B0604020202020204" pitchFamily="34" charset="0"/>
              </a:defRPr>
            </a:lvl1pPr>
          </a:lstStyle>
          <a:p>
            <a:pPr lvl="0"/>
            <a:r>
              <a:rPr lang="nl-NL" dirty="0"/>
              <a:t>Klik om de tekststijl van het model te bewerken</a:t>
            </a:r>
          </a:p>
        </p:txBody>
      </p:sp>
      <p:pic>
        <p:nvPicPr>
          <p:cNvPr id="17" name="Afbeelding 16">
            <a:extLst>
              <a:ext uri="{FF2B5EF4-FFF2-40B4-BE49-F238E27FC236}">
                <a16:creationId xmlns:a16="http://schemas.microsoft.com/office/drawing/2014/main" id="{C051DFAC-1969-8444-BADB-E67B883D13A0}"/>
              </a:ext>
            </a:extLst>
          </p:cNvPr>
          <p:cNvPicPr>
            <a:picLocks noChangeAspect="1"/>
          </p:cNvPicPr>
          <p:nvPr userDrawn="1"/>
        </p:nvPicPr>
        <p:blipFill>
          <a:blip r:embed="rId2"/>
          <a:stretch>
            <a:fillRect/>
          </a:stretch>
        </p:blipFill>
        <p:spPr>
          <a:xfrm>
            <a:off x="709084" y="6055704"/>
            <a:ext cx="2305050" cy="667120"/>
          </a:xfrm>
          <a:prstGeom prst="rect">
            <a:avLst/>
          </a:prstGeom>
        </p:spPr>
      </p:pic>
      <p:pic>
        <p:nvPicPr>
          <p:cNvPr id="18" name="Afbeelding 17">
            <a:extLst>
              <a:ext uri="{FF2B5EF4-FFF2-40B4-BE49-F238E27FC236}">
                <a16:creationId xmlns:a16="http://schemas.microsoft.com/office/drawing/2014/main" id="{6B2DA9E1-164C-5147-A272-C65E287BB056}"/>
              </a:ext>
            </a:extLst>
          </p:cNvPr>
          <p:cNvPicPr>
            <a:picLocks noChangeAspect="1"/>
          </p:cNvPicPr>
          <p:nvPr userDrawn="1"/>
        </p:nvPicPr>
        <p:blipFill>
          <a:blip r:embed="rId3"/>
          <a:stretch>
            <a:fillRect/>
          </a:stretch>
        </p:blipFill>
        <p:spPr>
          <a:xfrm>
            <a:off x="10455349" y="6430964"/>
            <a:ext cx="881516" cy="133564"/>
          </a:xfrm>
          <a:prstGeom prst="rect">
            <a:avLst/>
          </a:prstGeom>
        </p:spPr>
      </p:pic>
      <p:sp>
        <p:nvSpPr>
          <p:cNvPr id="22" name="Title 1">
            <a:extLst>
              <a:ext uri="{FF2B5EF4-FFF2-40B4-BE49-F238E27FC236}">
                <a16:creationId xmlns:a16="http://schemas.microsoft.com/office/drawing/2014/main" id="{63D69673-1856-C84A-B610-BE81A0981AC1}"/>
              </a:ext>
            </a:extLst>
          </p:cNvPr>
          <p:cNvSpPr>
            <a:spLocks noGrp="1"/>
          </p:cNvSpPr>
          <p:nvPr>
            <p:ph type="ctrTitle" hasCustomPrompt="1"/>
          </p:nvPr>
        </p:nvSpPr>
        <p:spPr>
          <a:xfrm>
            <a:off x="799253" y="678177"/>
            <a:ext cx="5479628" cy="564305"/>
          </a:xfrm>
          <a:prstGeom prst="rect">
            <a:avLst/>
          </a:prstGeom>
        </p:spPr>
        <p:txBody>
          <a:bodyPr anchor="t"/>
          <a:lstStyle>
            <a:lvl1pPr algn="l">
              <a:defRPr sz="3200" b="1" i="0" baseline="0">
                <a:solidFill>
                  <a:srgbClr val="239DD6"/>
                </a:solidFill>
                <a:latin typeface="+mj-lt"/>
              </a:defRPr>
            </a:lvl1pPr>
          </a:lstStyle>
          <a:p>
            <a:r>
              <a:rPr lang="nl-NL" dirty="0"/>
              <a:t>Klik om stijl te bewerken</a:t>
            </a:r>
            <a:br>
              <a:rPr lang="nl-NL" dirty="0"/>
            </a:br>
            <a:endParaRPr lang="en-GB" dirty="0"/>
          </a:p>
        </p:txBody>
      </p:sp>
      <p:sp>
        <p:nvSpPr>
          <p:cNvPr id="23" name="Subtitle 2">
            <a:extLst>
              <a:ext uri="{FF2B5EF4-FFF2-40B4-BE49-F238E27FC236}">
                <a16:creationId xmlns:a16="http://schemas.microsoft.com/office/drawing/2014/main" id="{A1726FEF-C4EB-F946-A548-EAF5E20A7310}"/>
              </a:ext>
            </a:extLst>
          </p:cNvPr>
          <p:cNvSpPr>
            <a:spLocks noGrp="1"/>
          </p:cNvSpPr>
          <p:nvPr>
            <p:ph type="subTitle" idx="1" hasCustomPrompt="1"/>
          </p:nvPr>
        </p:nvSpPr>
        <p:spPr>
          <a:xfrm>
            <a:off x="811317" y="1336888"/>
            <a:ext cx="5467563" cy="312458"/>
          </a:xfrm>
          <a:prstGeom prst="rect">
            <a:avLst/>
          </a:prstGeom>
        </p:spPr>
        <p:txBody>
          <a:bodyPr anchor="b"/>
          <a:lstStyle>
            <a:lvl1pPr marL="0" indent="0" algn="l">
              <a:lnSpc>
                <a:spcPts val="4220"/>
              </a:lnSpc>
              <a:buNone/>
              <a:defRPr sz="1600" u="none" baseline="0">
                <a:solidFill>
                  <a:srgbClr val="239DD6"/>
                </a:solidFill>
                <a:uFill>
                  <a:solidFill>
                    <a:srgbClr val="239DD6"/>
                  </a:solidFill>
                </a:u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de ondertitelstijl van het model te bewerken</a:t>
            </a:r>
            <a:endParaRPr lang="en-US" noProof="0" dirty="0"/>
          </a:p>
        </p:txBody>
      </p:sp>
    </p:spTree>
    <p:extLst>
      <p:ext uri="{BB962C8B-B14F-4D97-AF65-F5344CB8AC3E}">
        <p14:creationId xmlns:p14="http://schemas.microsoft.com/office/powerpoint/2010/main" val="1713456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2 kolom-2 foto">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29DD754C-67BB-BB48-BC14-8A3666207741}"/>
              </a:ext>
            </a:extLst>
          </p:cNvPr>
          <p:cNvSpPr/>
          <p:nvPr userDrawn="1"/>
        </p:nvSpPr>
        <p:spPr>
          <a:xfrm>
            <a:off x="6400800" y="0"/>
            <a:ext cx="57912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1E035AF1-C44C-054C-A9CA-6880825990F0}"/>
              </a:ext>
            </a:extLst>
          </p:cNvPr>
          <p:cNvPicPr>
            <a:picLocks noChangeAspect="1"/>
          </p:cNvPicPr>
          <p:nvPr userDrawn="1"/>
        </p:nvPicPr>
        <p:blipFill>
          <a:blip r:embed="rId2"/>
          <a:stretch>
            <a:fillRect/>
          </a:stretch>
        </p:blipFill>
        <p:spPr>
          <a:xfrm>
            <a:off x="10214950" y="5811004"/>
            <a:ext cx="1384471" cy="209769"/>
          </a:xfrm>
          <a:prstGeom prst="rect">
            <a:avLst/>
          </a:prstGeom>
        </p:spPr>
      </p:pic>
      <p:pic>
        <p:nvPicPr>
          <p:cNvPr id="12" name="Afbeelding 11">
            <a:extLst>
              <a:ext uri="{FF2B5EF4-FFF2-40B4-BE49-F238E27FC236}">
                <a16:creationId xmlns:a16="http://schemas.microsoft.com/office/drawing/2014/main" id="{A8C7AC69-FF94-0244-9BEB-A5D740973DE5}"/>
              </a:ext>
            </a:extLst>
          </p:cNvPr>
          <p:cNvPicPr>
            <a:picLocks noChangeAspect="1"/>
          </p:cNvPicPr>
          <p:nvPr userDrawn="1"/>
        </p:nvPicPr>
        <p:blipFill>
          <a:blip r:embed="rId2"/>
          <a:stretch>
            <a:fillRect/>
          </a:stretch>
        </p:blipFill>
        <p:spPr>
          <a:xfrm>
            <a:off x="10607749" y="6424908"/>
            <a:ext cx="881516" cy="133564"/>
          </a:xfrm>
          <a:prstGeom prst="rect">
            <a:avLst/>
          </a:prstGeom>
        </p:spPr>
      </p:pic>
      <p:sp>
        <p:nvSpPr>
          <p:cNvPr id="16" name="Picture Placeholder 2">
            <a:extLst>
              <a:ext uri="{FF2B5EF4-FFF2-40B4-BE49-F238E27FC236}">
                <a16:creationId xmlns:a16="http://schemas.microsoft.com/office/drawing/2014/main" id="{0244BA53-F951-5942-A64B-C2660DAAC6B0}"/>
              </a:ext>
            </a:extLst>
          </p:cNvPr>
          <p:cNvSpPr>
            <a:spLocks noGrp="1"/>
          </p:cNvSpPr>
          <p:nvPr>
            <p:ph type="pic" sz="quarter" idx="14"/>
          </p:nvPr>
        </p:nvSpPr>
        <p:spPr>
          <a:xfrm>
            <a:off x="6400800" y="0"/>
            <a:ext cx="5791199" cy="3406987"/>
          </a:xfrm>
          <a:prstGeom prst="rect">
            <a:avLst/>
          </a:prstGeom>
        </p:spPr>
        <p:txBody>
          <a:bodyPr/>
          <a:lstStyle/>
          <a:p>
            <a:r>
              <a:rPr lang="nl-NL" dirty="0"/>
              <a:t>Klik op het pictogram als u een afbeelding wilt toevoegen</a:t>
            </a:r>
            <a:endParaRPr lang="en-GB" dirty="0"/>
          </a:p>
        </p:txBody>
      </p:sp>
      <p:sp>
        <p:nvSpPr>
          <p:cNvPr id="17" name="Picture Placeholder 2">
            <a:extLst>
              <a:ext uri="{FF2B5EF4-FFF2-40B4-BE49-F238E27FC236}">
                <a16:creationId xmlns:a16="http://schemas.microsoft.com/office/drawing/2014/main" id="{A5519913-B952-8D4F-8F74-67371A75AAB6}"/>
              </a:ext>
            </a:extLst>
          </p:cNvPr>
          <p:cNvSpPr>
            <a:spLocks noGrp="1"/>
          </p:cNvSpPr>
          <p:nvPr>
            <p:ph type="pic" sz="quarter" idx="15"/>
          </p:nvPr>
        </p:nvSpPr>
        <p:spPr>
          <a:xfrm>
            <a:off x="6400800" y="3461173"/>
            <a:ext cx="5791199" cy="3396827"/>
          </a:xfrm>
          <a:prstGeom prst="rect">
            <a:avLst/>
          </a:prstGeom>
        </p:spPr>
        <p:txBody>
          <a:bodyPr/>
          <a:lstStyle/>
          <a:p>
            <a:r>
              <a:rPr lang="nl-NL" dirty="0"/>
              <a:t>Klik op het pictogram als u een afbeelding wilt toevoegen</a:t>
            </a:r>
            <a:endParaRPr lang="en-GB" dirty="0"/>
          </a:p>
        </p:txBody>
      </p:sp>
      <p:pic>
        <p:nvPicPr>
          <p:cNvPr id="18" name="Afbeelding 17">
            <a:extLst>
              <a:ext uri="{FF2B5EF4-FFF2-40B4-BE49-F238E27FC236}">
                <a16:creationId xmlns:a16="http://schemas.microsoft.com/office/drawing/2014/main" id="{0AD9D033-76B6-844E-9A48-76DA7D804DBC}"/>
              </a:ext>
            </a:extLst>
          </p:cNvPr>
          <p:cNvPicPr>
            <a:picLocks noChangeAspect="1"/>
          </p:cNvPicPr>
          <p:nvPr userDrawn="1"/>
        </p:nvPicPr>
        <p:blipFill>
          <a:blip r:embed="rId2"/>
          <a:stretch>
            <a:fillRect/>
          </a:stretch>
        </p:blipFill>
        <p:spPr>
          <a:xfrm>
            <a:off x="10607749" y="6424908"/>
            <a:ext cx="881516" cy="133564"/>
          </a:xfrm>
          <a:prstGeom prst="rect">
            <a:avLst/>
          </a:prstGeom>
        </p:spPr>
      </p:pic>
      <p:sp>
        <p:nvSpPr>
          <p:cNvPr id="25" name="Tijdelijke aanduiding voor inhoud 2">
            <a:extLst>
              <a:ext uri="{FF2B5EF4-FFF2-40B4-BE49-F238E27FC236}">
                <a16:creationId xmlns:a16="http://schemas.microsoft.com/office/drawing/2014/main" id="{D06A6A1D-30EF-0E45-9F37-DAD0586CE0A7}"/>
              </a:ext>
            </a:extLst>
          </p:cNvPr>
          <p:cNvSpPr>
            <a:spLocks noGrp="1" noChangeAspect="1"/>
          </p:cNvSpPr>
          <p:nvPr>
            <p:ph sz="half" idx="16" hasCustomPrompt="1"/>
          </p:nvPr>
        </p:nvSpPr>
        <p:spPr>
          <a:xfrm>
            <a:off x="863796" y="2381251"/>
            <a:ext cx="5181600" cy="3429753"/>
          </a:xfrm>
          <a:prstGeom prst="rect">
            <a:avLst/>
          </a:prstGeom>
        </p:spPr>
        <p:txBody>
          <a:bodyPr>
            <a:noAutofit/>
          </a:bodyPr>
          <a:lstStyle>
            <a:lvl1pPr>
              <a:defRPr sz="2000" baseline="0">
                <a:latin typeface="Arial" panose="020B0604020202020204" pitchFamily="34" charset="0"/>
              </a:defRPr>
            </a:lvl1pPr>
          </a:lstStyle>
          <a:p>
            <a:pPr lvl="0"/>
            <a:r>
              <a:rPr lang="nl-NL" dirty="0"/>
              <a:t>Klik om de tekststijl van het model te bewerken</a:t>
            </a:r>
          </a:p>
        </p:txBody>
      </p:sp>
      <p:pic>
        <p:nvPicPr>
          <p:cNvPr id="26" name="Afbeelding 25">
            <a:extLst>
              <a:ext uri="{FF2B5EF4-FFF2-40B4-BE49-F238E27FC236}">
                <a16:creationId xmlns:a16="http://schemas.microsoft.com/office/drawing/2014/main" id="{F043E029-60B8-164B-AE32-C670B337FF2E}"/>
              </a:ext>
            </a:extLst>
          </p:cNvPr>
          <p:cNvPicPr>
            <a:picLocks noChangeAspect="1"/>
          </p:cNvPicPr>
          <p:nvPr userDrawn="1"/>
        </p:nvPicPr>
        <p:blipFill>
          <a:blip r:embed="rId3"/>
          <a:stretch>
            <a:fillRect/>
          </a:stretch>
        </p:blipFill>
        <p:spPr>
          <a:xfrm>
            <a:off x="709084" y="6055704"/>
            <a:ext cx="2305050" cy="667120"/>
          </a:xfrm>
          <a:prstGeom prst="rect">
            <a:avLst/>
          </a:prstGeom>
        </p:spPr>
      </p:pic>
      <p:sp>
        <p:nvSpPr>
          <p:cNvPr id="28" name="Title 1">
            <a:extLst>
              <a:ext uri="{FF2B5EF4-FFF2-40B4-BE49-F238E27FC236}">
                <a16:creationId xmlns:a16="http://schemas.microsoft.com/office/drawing/2014/main" id="{9BBA6523-00CD-364F-B48A-752776F5D269}"/>
              </a:ext>
            </a:extLst>
          </p:cNvPr>
          <p:cNvSpPr>
            <a:spLocks noGrp="1"/>
          </p:cNvSpPr>
          <p:nvPr>
            <p:ph type="ctrTitle" hasCustomPrompt="1"/>
          </p:nvPr>
        </p:nvSpPr>
        <p:spPr>
          <a:xfrm>
            <a:off x="799253" y="678177"/>
            <a:ext cx="5479628" cy="564305"/>
          </a:xfrm>
          <a:prstGeom prst="rect">
            <a:avLst/>
          </a:prstGeom>
        </p:spPr>
        <p:txBody>
          <a:bodyPr anchor="t"/>
          <a:lstStyle>
            <a:lvl1pPr algn="l">
              <a:defRPr sz="3200" b="1" i="0" baseline="0">
                <a:solidFill>
                  <a:srgbClr val="239DD6"/>
                </a:solidFill>
                <a:latin typeface="+mj-lt"/>
              </a:defRPr>
            </a:lvl1pPr>
          </a:lstStyle>
          <a:p>
            <a:r>
              <a:rPr lang="nl-NL" dirty="0"/>
              <a:t>Klik om stijl te bewerken</a:t>
            </a:r>
            <a:br>
              <a:rPr lang="nl-NL" dirty="0"/>
            </a:br>
            <a:endParaRPr lang="en-GB" dirty="0"/>
          </a:p>
        </p:txBody>
      </p:sp>
      <p:sp>
        <p:nvSpPr>
          <p:cNvPr id="29" name="Subtitle 2">
            <a:extLst>
              <a:ext uri="{FF2B5EF4-FFF2-40B4-BE49-F238E27FC236}">
                <a16:creationId xmlns:a16="http://schemas.microsoft.com/office/drawing/2014/main" id="{EB36DB2D-D295-024F-AED1-6068A0A31C93}"/>
              </a:ext>
            </a:extLst>
          </p:cNvPr>
          <p:cNvSpPr>
            <a:spLocks noGrp="1"/>
          </p:cNvSpPr>
          <p:nvPr>
            <p:ph type="subTitle" idx="1" hasCustomPrompt="1"/>
          </p:nvPr>
        </p:nvSpPr>
        <p:spPr>
          <a:xfrm>
            <a:off x="811317" y="1336888"/>
            <a:ext cx="5467563" cy="312458"/>
          </a:xfrm>
          <a:prstGeom prst="rect">
            <a:avLst/>
          </a:prstGeom>
        </p:spPr>
        <p:txBody>
          <a:bodyPr anchor="b"/>
          <a:lstStyle>
            <a:lvl1pPr marL="0" indent="0" algn="l">
              <a:lnSpc>
                <a:spcPts val="4220"/>
              </a:lnSpc>
              <a:buNone/>
              <a:defRPr sz="1600" u="none" baseline="0">
                <a:solidFill>
                  <a:srgbClr val="239DD6"/>
                </a:solidFill>
                <a:uFill>
                  <a:solidFill>
                    <a:srgbClr val="239DD6"/>
                  </a:solidFill>
                </a:u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de ondertitelstijl van het model te bewerken</a:t>
            </a:r>
            <a:endParaRPr lang="en-US" noProof="0" dirty="0"/>
          </a:p>
        </p:txBody>
      </p:sp>
    </p:spTree>
    <p:extLst>
      <p:ext uri="{BB962C8B-B14F-4D97-AF65-F5344CB8AC3E}">
        <p14:creationId xmlns:p14="http://schemas.microsoft.com/office/powerpoint/2010/main" val="800462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ofdstukpagina tekst">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8A17CA8B-C2F1-A54C-ACFF-6C53B3661A56}"/>
              </a:ext>
            </a:extLst>
          </p:cNvPr>
          <p:cNvPicPr>
            <a:picLocks noChangeAspect="1"/>
          </p:cNvPicPr>
          <p:nvPr userDrawn="1"/>
        </p:nvPicPr>
        <p:blipFill>
          <a:blip r:embed="rId2"/>
          <a:stretch>
            <a:fillRect/>
          </a:stretch>
        </p:blipFill>
        <p:spPr>
          <a:xfrm>
            <a:off x="10214950" y="5811004"/>
            <a:ext cx="1384471" cy="209769"/>
          </a:xfrm>
          <a:prstGeom prst="rect">
            <a:avLst/>
          </a:prstGeom>
        </p:spPr>
      </p:pic>
      <p:pic>
        <p:nvPicPr>
          <p:cNvPr id="18" name="Afbeelding 17">
            <a:extLst>
              <a:ext uri="{FF2B5EF4-FFF2-40B4-BE49-F238E27FC236}">
                <a16:creationId xmlns:a16="http://schemas.microsoft.com/office/drawing/2014/main" id="{0B20C9F7-01EA-F84B-9CF4-83CB7DEBBD16}"/>
              </a:ext>
            </a:extLst>
          </p:cNvPr>
          <p:cNvPicPr>
            <a:picLocks noChangeAspect="1"/>
          </p:cNvPicPr>
          <p:nvPr userDrawn="1"/>
        </p:nvPicPr>
        <p:blipFill>
          <a:blip r:embed="rId2"/>
          <a:stretch>
            <a:fillRect/>
          </a:stretch>
        </p:blipFill>
        <p:spPr>
          <a:xfrm>
            <a:off x="10455349" y="6430964"/>
            <a:ext cx="881516" cy="133564"/>
          </a:xfrm>
          <a:prstGeom prst="rect">
            <a:avLst/>
          </a:prstGeom>
        </p:spPr>
      </p:pic>
      <p:pic>
        <p:nvPicPr>
          <p:cNvPr id="21" name="Afbeelding 20">
            <a:extLst>
              <a:ext uri="{FF2B5EF4-FFF2-40B4-BE49-F238E27FC236}">
                <a16:creationId xmlns:a16="http://schemas.microsoft.com/office/drawing/2014/main" id="{A0F7E055-B7C4-7E44-B275-11E0CAC7AD02}"/>
              </a:ext>
            </a:extLst>
          </p:cNvPr>
          <p:cNvPicPr>
            <a:picLocks noChangeAspect="1"/>
          </p:cNvPicPr>
          <p:nvPr userDrawn="1"/>
        </p:nvPicPr>
        <p:blipFill>
          <a:blip r:embed="rId3"/>
          <a:stretch>
            <a:fillRect/>
          </a:stretch>
        </p:blipFill>
        <p:spPr>
          <a:xfrm>
            <a:off x="709084" y="6055704"/>
            <a:ext cx="2305050" cy="667120"/>
          </a:xfrm>
          <a:prstGeom prst="rect">
            <a:avLst/>
          </a:prstGeom>
        </p:spPr>
      </p:pic>
      <p:pic>
        <p:nvPicPr>
          <p:cNvPr id="25" name="Afbeelding 24">
            <a:extLst>
              <a:ext uri="{FF2B5EF4-FFF2-40B4-BE49-F238E27FC236}">
                <a16:creationId xmlns:a16="http://schemas.microsoft.com/office/drawing/2014/main" id="{AD6A34A5-3C9F-994F-AF3F-BF0C9E5E5D3C}"/>
              </a:ext>
            </a:extLst>
          </p:cNvPr>
          <p:cNvPicPr>
            <a:picLocks noChangeAspect="1"/>
          </p:cNvPicPr>
          <p:nvPr userDrawn="1"/>
        </p:nvPicPr>
        <p:blipFill>
          <a:blip r:embed="rId4"/>
          <a:stretch>
            <a:fillRect/>
          </a:stretch>
        </p:blipFill>
        <p:spPr>
          <a:xfrm>
            <a:off x="10455349" y="6426082"/>
            <a:ext cx="881516" cy="135935"/>
          </a:xfrm>
          <a:prstGeom prst="rect">
            <a:avLst/>
          </a:prstGeom>
        </p:spPr>
      </p:pic>
      <p:sp>
        <p:nvSpPr>
          <p:cNvPr id="27" name="Title 1">
            <a:extLst>
              <a:ext uri="{FF2B5EF4-FFF2-40B4-BE49-F238E27FC236}">
                <a16:creationId xmlns:a16="http://schemas.microsoft.com/office/drawing/2014/main" id="{AE3811AE-2FF3-354C-A5BC-A71C217EDE52}"/>
              </a:ext>
            </a:extLst>
          </p:cNvPr>
          <p:cNvSpPr>
            <a:spLocks noGrp="1"/>
          </p:cNvSpPr>
          <p:nvPr>
            <p:ph type="ctrTitle" hasCustomPrompt="1"/>
          </p:nvPr>
        </p:nvSpPr>
        <p:spPr>
          <a:xfrm>
            <a:off x="772159" y="793022"/>
            <a:ext cx="10372354" cy="1018844"/>
          </a:xfrm>
          <a:prstGeom prst="rect">
            <a:avLst/>
          </a:prstGeom>
        </p:spPr>
        <p:txBody>
          <a:bodyPr anchor="t"/>
          <a:lstStyle>
            <a:lvl1pPr algn="l">
              <a:defRPr sz="6600" b="1" i="0" baseline="0">
                <a:solidFill>
                  <a:srgbClr val="239DD6"/>
                </a:solidFill>
                <a:latin typeface="+mj-lt"/>
              </a:defRPr>
            </a:lvl1pPr>
          </a:lstStyle>
          <a:p>
            <a:r>
              <a:rPr lang="nl-NL" dirty="0"/>
              <a:t>Hoofdstuktitel</a:t>
            </a:r>
            <a:endParaRPr lang="en-GB" dirty="0"/>
          </a:p>
        </p:txBody>
      </p:sp>
      <p:sp>
        <p:nvSpPr>
          <p:cNvPr id="28" name="Subtitle 2">
            <a:extLst>
              <a:ext uri="{FF2B5EF4-FFF2-40B4-BE49-F238E27FC236}">
                <a16:creationId xmlns:a16="http://schemas.microsoft.com/office/drawing/2014/main" id="{8B67F75A-F283-FC42-84AC-9BC34921F3CF}"/>
              </a:ext>
            </a:extLst>
          </p:cNvPr>
          <p:cNvSpPr>
            <a:spLocks noGrp="1"/>
          </p:cNvSpPr>
          <p:nvPr>
            <p:ph type="subTitle" idx="1" hasCustomPrompt="1"/>
          </p:nvPr>
        </p:nvSpPr>
        <p:spPr>
          <a:xfrm>
            <a:off x="811317" y="1993901"/>
            <a:ext cx="11233150" cy="312458"/>
          </a:xfrm>
          <a:prstGeom prst="rect">
            <a:avLst/>
          </a:prstGeom>
        </p:spPr>
        <p:txBody>
          <a:bodyPr anchor="b"/>
          <a:lstStyle>
            <a:lvl1pPr marL="0" indent="0" algn="l">
              <a:buNone/>
              <a:defRPr sz="1600">
                <a:solidFill>
                  <a:srgbClr val="239DD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de ondertitelstijl van het model te bewerken</a:t>
            </a:r>
            <a:endParaRPr lang="en-US" noProof="0" dirty="0"/>
          </a:p>
        </p:txBody>
      </p:sp>
    </p:spTree>
    <p:extLst>
      <p:ext uri="{BB962C8B-B14F-4D97-AF65-F5344CB8AC3E}">
        <p14:creationId xmlns:p14="http://schemas.microsoft.com/office/powerpoint/2010/main" val="3502895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ofdsukpagina foto">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73A3DA9-A2A2-B447-980C-BF083BF799E0}"/>
              </a:ext>
            </a:extLst>
          </p:cNvPr>
          <p:cNvSpPr>
            <a:spLocks noGrp="1"/>
          </p:cNvSpPr>
          <p:nvPr>
            <p:ph type="pic" sz="quarter" idx="14"/>
          </p:nvPr>
        </p:nvSpPr>
        <p:spPr>
          <a:xfrm>
            <a:off x="0" y="0"/>
            <a:ext cx="12191999" cy="6858000"/>
          </a:xfrm>
          <a:prstGeom prst="rect">
            <a:avLst/>
          </a:prstGeom>
        </p:spPr>
        <p:txBody>
          <a:bodyPr/>
          <a:lstStyle/>
          <a:p>
            <a:r>
              <a:rPr lang="nl-NL" dirty="0"/>
              <a:t>Klik op het pictogram als u een afbeelding wilt toevoegen</a:t>
            </a:r>
            <a:endParaRPr lang="en-GB" dirty="0"/>
          </a:p>
        </p:txBody>
      </p:sp>
      <p:sp>
        <p:nvSpPr>
          <p:cNvPr id="20" name="Title 1">
            <a:extLst>
              <a:ext uri="{FF2B5EF4-FFF2-40B4-BE49-F238E27FC236}">
                <a16:creationId xmlns:a16="http://schemas.microsoft.com/office/drawing/2014/main" id="{03E99A97-FBDA-9847-8C09-DC445DD341BE}"/>
              </a:ext>
            </a:extLst>
          </p:cNvPr>
          <p:cNvSpPr>
            <a:spLocks noGrp="1"/>
          </p:cNvSpPr>
          <p:nvPr>
            <p:ph type="ctrTitle" hasCustomPrompt="1"/>
          </p:nvPr>
        </p:nvSpPr>
        <p:spPr>
          <a:xfrm>
            <a:off x="772159" y="793022"/>
            <a:ext cx="10372354" cy="1018844"/>
          </a:xfrm>
          <a:prstGeom prst="rect">
            <a:avLst/>
          </a:prstGeom>
        </p:spPr>
        <p:txBody>
          <a:bodyPr anchor="t"/>
          <a:lstStyle>
            <a:lvl1pPr algn="l">
              <a:defRPr sz="6600" b="1" i="0" baseline="0">
                <a:solidFill>
                  <a:schemeClr val="bg1"/>
                </a:solidFill>
                <a:latin typeface="+mj-lt"/>
              </a:defRPr>
            </a:lvl1pPr>
          </a:lstStyle>
          <a:p>
            <a:r>
              <a:rPr lang="nl-NL" dirty="0"/>
              <a:t>Hoofdstuktitel</a:t>
            </a:r>
            <a:endParaRPr lang="en-GB" dirty="0"/>
          </a:p>
        </p:txBody>
      </p:sp>
      <p:sp>
        <p:nvSpPr>
          <p:cNvPr id="21" name="Subtitle 2">
            <a:extLst>
              <a:ext uri="{FF2B5EF4-FFF2-40B4-BE49-F238E27FC236}">
                <a16:creationId xmlns:a16="http://schemas.microsoft.com/office/drawing/2014/main" id="{102F9634-071B-A342-8F46-BED33EB9B599}"/>
              </a:ext>
            </a:extLst>
          </p:cNvPr>
          <p:cNvSpPr>
            <a:spLocks noGrp="1"/>
          </p:cNvSpPr>
          <p:nvPr>
            <p:ph type="subTitle" idx="1" hasCustomPrompt="1"/>
          </p:nvPr>
        </p:nvSpPr>
        <p:spPr>
          <a:xfrm>
            <a:off x="811317" y="1993901"/>
            <a:ext cx="11233150" cy="312458"/>
          </a:xfrm>
          <a:prstGeom prst="rect">
            <a:avLst/>
          </a:prstGeom>
        </p:spPr>
        <p:txBody>
          <a:bodyPr anchor="b"/>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 om de ondertitelstijl van het model te bewerken</a:t>
            </a:r>
            <a:endParaRPr lang="en-US" noProof="0" dirty="0"/>
          </a:p>
        </p:txBody>
      </p:sp>
      <p:pic>
        <p:nvPicPr>
          <p:cNvPr id="24" name="Afbeelding 23">
            <a:extLst>
              <a:ext uri="{FF2B5EF4-FFF2-40B4-BE49-F238E27FC236}">
                <a16:creationId xmlns:a16="http://schemas.microsoft.com/office/drawing/2014/main" id="{D293665F-38BC-C444-A69A-B70F8860FEE7}"/>
              </a:ext>
            </a:extLst>
          </p:cNvPr>
          <p:cNvPicPr>
            <a:picLocks noChangeAspect="1"/>
          </p:cNvPicPr>
          <p:nvPr userDrawn="1"/>
        </p:nvPicPr>
        <p:blipFill>
          <a:blip r:embed="rId2"/>
          <a:stretch>
            <a:fillRect/>
          </a:stretch>
        </p:blipFill>
        <p:spPr>
          <a:xfrm>
            <a:off x="10607749" y="6583364"/>
            <a:ext cx="881516" cy="133564"/>
          </a:xfrm>
          <a:prstGeom prst="rect">
            <a:avLst/>
          </a:prstGeom>
        </p:spPr>
      </p:pic>
      <p:pic>
        <p:nvPicPr>
          <p:cNvPr id="23" name="Afbeelding 22">
            <a:extLst>
              <a:ext uri="{FF2B5EF4-FFF2-40B4-BE49-F238E27FC236}">
                <a16:creationId xmlns:a16="http://schemas.microsoft.com/office/drawing/2014/main" id="{E5BA339E-EBA5-F441-867E-F47B4A4C9F24}"/>
              </a:ext>
            </a:extLst>
          </p:cNvPr>
          <p:cNvPicPr>
            <a:picLocks noChangeAspect="1"/>
          </p:cNvPicPr>
          <p:nvPr userDrawn="1"/>
        </p:nvPicPr>
        <p:blipFill>
          <a:blip r:embed="rId3"/>
          <a:stretch>
            <a:fillRect/>
          </a:stretch>
        </p:blipFill>
        <p:spPr>
          <a:xfrm>
            <a:off x="1006808" y="6376033"/>
            <a:ext cx="2874402" cy="351815"/>
          </a:xfrm>
          <a:prstGeom prst="rect">
            <a:avLst/>
          </a:prstGeom>
        </p:spPr>
      </p:pic>
      <p:pic>
        <p:nvPicPr>
          <p:cNvPr id="14" name="Afbeelding 13">
            <a:extLst>
              <a:ext uri="{FF2B5EF4-FFF2-40B4-BE49-F238E27FC236}">
                <a16:creationId xmlns:a16="http://schemas.microsoft.com/office/drawing/2014/main" id="{E22BA2CB-2847-554B-BD4F-F2662AC1D9D6}"/>
              </a:ext>
            </a:extLst>
          </p:cNvPr>
          <p:cNvPicPr>
            <a:picLocks noChangeAspect="1"/>
          </p:cNvPicPr>
          <p:nvPr userDrawn="1"/>
        </p:nvPicPr>
        <p:blipFill>
          <a:blip r:embed="rId2"/>
          <a:stretch>
            <a:fillRect/>
          </a:stretch>
        </p:blipFill>
        <p:spPr>
          <a:xfrm>
            <a:off x="10455349" y="6430964"/>
            <a:ext cx="881516" cy="133564"/>
          </a:xfrm>
          <a:prstGeom prst="rect">
            <a:avLst/>
          </a:prstGeom>
        </p:spPr>
      </p:pic>
    </p:spTree>
    <p:extLst>
      <p:ext uri="{BB962C8B-B14F-4D97-AF65-F5344CB8AC3E}">
        <p14:creationId xmlns:p14="http://schemas.microsoft.com/office/powerpoint/2010/main" val="172371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indpagina">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BAC59198-70B7-8947-A9D4-4E7DA42A1283}"/>
              </a:ext>
            </a:extLst>
          </p:cNvPr>
          <p:cNvCxnSpPr/>
          <p:nvPr userDrawn="1"/>
        </p:nvCxnSpPr>
        <p:spPr>
          <a:xfrm>
            <a:off x="880532" y="1811866"/>
            <a:ext cx="10456333"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1E855147-F5C4-B248-B475-019635921330}"/>
              </a:ext>
            </a:extLst>
          </p:cNvPr>
          <p:cNvPicPr>
            <a:picLocks noChangeAspect="1"/>
          </p:cNvPicPr>
          <p:nvPr userDrawn="1"/>
        </p:nvPicPr>
        <p:blipFill>
          <a:blip r:embed="rId2"/>
          <a:stretch>
            <a:fillRect/>
          </a:stretch>
        </p:blipFill>
        <p:spPr>
          <a:xfrm>
            <a:off x="10455349" y="6272508"/>
            <a:ext cx="881516" cy="133564"/>
          </a:xfrm>
          <a:prstGeom prst="rect">
            <a:avLst/>
          </a:prstGeom>
        </p:spPr>
      </p:pic>
      <p:pic>
        <p:nvPicPr>
          <p:cNvPr id="8" name="Afbeelding 7">
            <a:extLst>
              <a:ext uri="{FF2B5EF4-FFF2-40B4-BE49-F238E27FC236}">
                <a16:creationId xmlns:a16="http://schemas.microsoft.com/office/drawing/2014/main" id="{65FCC3E2-031F-AF45-BB1B-F89496573B93}"/>
              </a:ext>
            </a:extLst>
          </p:cNvPr>
          <p:cNvPicPr>
            <a:picLocks noChangeAspect="1"/>
          </p:cNvPicPr>
          <p:nvPr userDrawn="1"/>
        </p:nvPicPr>
        <p:blipFill>
          <a:blip r:embed="rId3"/>
          <a:stretch>
            <a:fillRect/>
          </a:stretch>
        </p:blipFill>
        <p:spPr>
          <a:xfrm>
            <a:off x="848782" y="6066957"/>
            <a:ext cx="2874402" cy="351815"/>
          </a:xfrm>
          <a:prstGeom prst="rect">
            <a:avLst/>
          </a:prstGeom>
        </p:spPr>
      </p:pic>
      <p:pic>
        <p:nvPicPr>
          <p:cNvPr id="3" name="Afbeelding 2">
            <a:extLst>
              <a:ext uri="{FF2B5EF4-FFF2-40B4-BE49-F238E27FC236}">
                <a16:creationId xmlns:a16="http://schemas.microsoft.com/office/drawing/2014/main" id="{54EDA0AE-70E7-FF44-8112-0F87FC90A41E}"/>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2" name="Afbeelding 11">
            <a:extLst>
              <a:ext uri="{FF2B5EF4-FFF2-40B4-BE49-F238E27FC236}">
                <a16:creationId xmlns:a16="http://schemas.microsoft.com/office/drawing/2014/main" id="{6F9AE99A-B72D-A443-8BBB-A43A0E69B46D}"/>
              </a:ext>
            </a:extLst>
          </p:cNvPr>
          <p:cNvPicPr>
            <a:picLocks noChangeAspect="1"/>
          </p:cNvPicPr>
          <p:nvPr userDrawn="1"/>
        </p:nvPicPr>
        <p:blipFill>
          <a:blip r:embed="rId2"/>
          <a:stretch>
            <a:fillRect/>
          </a:stretch>
        </p:blipFill>
        <p:spPr>
          <a:xfrm>
            <a:off x="10214950" y="5811004"/>
            <a:ext cx="1384471" cy="209769"/>
          </a:xfrm>
          <a:prstGeom prst="rect">
            <a:avLst/>
          </a:prstGeom>
        </p:spPr>
      </p:pic>
      <p:pic>
        <p:nvPicPr>
          <p:cNvPr id="16" name="Afbeelding 15">
            <a:extLst>
              <a:ext uri="{FF2B5EF4-FFF2-40B4-BE49-F238E27FC236}">
                <a16:creationId xmlns:a16="http://schemas.microsoft.com/office/drawing/2014/main" id="{EBDF2C41-C233-294D-A1F9-BB3E4AB8EE42}"/>
              </a:ext>
            </a:extLst>
          </p:cNvPr>
          <p:cNvPicPr>
            <a:picLocks noChangeAspect="1"/>
          </p:cNvPicPr>
          <p:nvPr userDrawn="1"/>
        </p:nvPicPr>
        <p:blipFill>
          <a:blip r:embed="rId5"/>
          <a:stretch>
            <a:fillRect/>
          </a:stretch>
        </p:blipFill>
        <p:spPr>
          <a:xfrm>
            <a:off x="2503351" y="2984500"/>
            <a:ext cx="7289800" cy="889000"/>
          </a:xfrm>
          <a:prstGeom prst="rect">
            <a:avLst/>
          </a:prstGeom>
        </p:spPr>
      </p:pic>
    </p:spTree>
    <p:extLst>
      <p:ext uri="{BB962C8B-B14F-4D97-AF65-F5344CB8AC3E}">
        <p14:creationId xmlns:p14="http://schemas.microsoft.com/office/powerpoint/2010/main" val="575462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51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E26BB29E-E6F9-DB4D-A9D0-D0449464BD9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386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07B770E-7962-7C49-9411-F1EB2115BB1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653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85DA7AD-1D21-BE44-868F-36B784F9EC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8438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CCF6400-2328-EE4C-9FCF-F953D9A48D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889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D89BBA4-20FE-0A40-8276-910F49146C5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320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6C61E9B-B030-3B4D-A1D6-F25A62F843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067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500C805-37C4-9B43-B602-1FDE78B9A6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96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1.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7" name="shpKleurvlakOnder" descr="Bar_Bottom"/>
          <p:cNvSpPr>
            <a:spLocks noChangeArrowheads="1"/>
          </p:cNvSpPr>
          <p:nvPr/>
        </p:nvSpPr>
        <p:spPr bwMode="auto">
          <a:xfrm>
            <a:off x="0" y="6318250"/>
            <a:ext cx="12192000" cy="539750"/>
          </a:xfrm>
          <a:prstGeom prst="rect">
            <a:avLst/>
          </a:prstGeom>
          <a:solidFill>
            <a:srgbClr val="0D386E"/>
          </a:solidFill>
          <a:ln>
            <a:noFill/>
          </a:ln>
        </p:spPr>
        <p:txBody>
          <a:bodyPr anchor="ctr"/>
          <a:lstStyle/>
          <a:p>
            <a:pPr algn="ctr">
              <a:defRPr/>
            </a:pPr>
            <a:endParaRPr lang="nl-NL" sz="1800">
              <a:solidFill>
                <a:srgbClr val="FFFFFF"/>
              </a:solidFill>
              <a:cs typeface="Arial" charset="0"/>
            </a:endParaRPr>
          </a:p>
        </p:txBody>
      </p:sp>
      <p:sp>
        <p:nvSpPr>
          <p:cNvPr id="1027" name="Rectangle 46"/>
          <p:cNvSpPr>
            <a:spLocks noGrp="1" noChangeAspect="1" noChangeArrowheads="1"/>
          </p:cNvSpPr>
          <p:nvPr>
            <p:ph type="body" idx="1"/>
          </p:nvPr>
        </p:nvSpPr>
        <p:spPr bwMode="auto">
          <a:xfrm>
            <a:off x="812800" y="1773238"/>
            <a:ext cx="10363200" cy="4246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Klik om het opmaakprofiel van de modeltekst te bewerken</a:t>
            </a:r>
          </a:p>
          <a:p>
            <a:pPr lvl="1"/>
            <a:r>
              <a:rPr lang="en-US"/>
              <a:t> </a:t>
            </a:r>
          </a:p>
          <a:p>
            <a:pPr lvl="2"/>
            <a:r>
              <a:rPr lang="en-US"/>
              <a:t> </a:t>
            </a:r>
          </a:p>
          <a:p>
            <a:pPr lvl="3"/>
            <a:r>
              <a:rPr lang="en-US"/>
              <a:t> </a:t>
            </a:r>
          </a:p>
          <a:p>
            <a:pPr lvl="4"/>
            <a:r>
              <a:rPr lang="en-US"/>
              <a:t> </a:t>
            </a:r>
          </a:p>
        </p:txBody>
      </p:sp>
      <p:sp>
        <p:nvSpPr>
          <p:cNvPr id="1095" name="shpTekst" descr="Bar_Top"/>
          <p:cNvSpPr>
            <a:spLocks noChangeArrowheads="1"/>
          </p:cNvSpPr>
          <p:nvPr/>
        </p:nvSpPr>
        <p:spPr bwMode="auto">
          <a:xfrm>
            <a:off x="0" y="1"/>
            <a:ext cx="12192000" cy="1071563"/>
          </a:xfrm>
          <a:prstGeom prst="rect">
            <a:avLst/>
          </a:prstGeom>
          <a:solidFill>
            <a:srgbClr val="0D386E"/>
          </a:solidFill>
          <a:ln>
            <a:noFill/>
          </a:ln>
        </p:spPr>
        <p:txBody>
          <a:bodyPr anchor="ctr"/>
          <a:lstStyle/>
          <a:p>
            <a:pPr algn="ctr">
              <a:defRPr/>
            </a:pPr>
            <a:endParaRPr lang="nl-NL" sz="1800" dirty="0">
              <a:solidFill>
                <a:srgbClr val="FFFFFF"/>
              </a:solidFill>
              <a:cs typeface="Arial" charset="0"/>
            </a:endParaRPr>
          </a:p>
        </p:txBody>
      </p:sp>
      <p:sp>
        <p:nvSpPr>
          <p:cNvPr id="1029" name="Rectangle 45"/>
          <p:cNvSpPr>
            <a:spLocks noGrp="1" noChangeArrowheads="1"/>
          </p:cNvSpPr>
          <p:nvPr>
            <p:ph type="title"/>
          </p:nvPr>
        </p:nvSpPr>
        <p:spPr bwMode="auto">
          <a:xfrm>
            <a:off x="814917" y="1265239"/>
            <a:ext cx="10363200" cy="396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nl-NL"/>
          </a:p>
        </p:txBody>
      </p:sp>
      <p:sp>
        <p:nvSpPr>
          <p:cNvPr id="1099" name="shpKleurvlakBoven"/>
          <p:cNvSpPr>
            <a:spLocks noChangeArrowheads="1"/>
          </p:cNvSpPr>
          <p:nvPr/>
        </p:nvSpPr>
        <p:spPr bwMode="auto">
          <a:xfrm>
            <a:off x="6000751" y="6308725"/>
            <a:ext cx="5552016" cy="287338"/>
          </a:xfrm>
          <a:prstGeom prst="rect">
            <a:avLst/>
          </a:prstGeom>
          <a:noFill/>
          <a:ln>
            <a:noFill/>
          </a:ln>
        </p:spPr>
        <p:txBody>
          <a:bodyPr/>
          <a:lstStyle/>
          <a:p>
            <a:pPr eaLnBrk="0" hangingPunct="0">
              <a:defRPr/>
            </a:pPr>
            <a:r>
              <a:rPr lang="nl-NL" sz="1100" dirty="0">
                <a:solidFill>
                  <a:schemeClr val="bg1"/>
                </a:solidFill>
                <a:cs typeface="Arial" charset="0"/>
              </a:rPr>
              <a:t>Koninklijke Marechaussee</a:t>
            </a:r>
          </a:p>
        </p:txBody>
      </p:sp>
      <p:sp>
        <p:nvSpPr>
          <p:cNvPr id="1100" name="shpBeeldmerk"/>
          <p:cNvSpPr>
            <a:spLocks noChangeArrowheads="1"/>
          </p:cNvSpPr>
          <p:nvPr/>
        </p:nvSpPr>
        <p:spPr bwMode="auto">
          <a:xfrm>
            <a:off x="516467" y="6362700"/>
            <a:ext cx="950384" cy="363538"/>
          </a:xfrm>
          <a:prstGeom prst="rect">
            <a:avLst/>
          </a:prstGeom>
          <a:noFill/>
          <a:ln>
            <a:noFill/>
          </a:ln>
        </p:spPr>
        <p:txBody>
          <a:bodyPr/>
          <a:lstStyle/>
          <a:p>
            <a:pPr eaLnBrk="0" hangingPunct="0">
              <a:defRPr/>
            </a:pPr>
            <a:fld id="{07382E3B-8403-45AB-A22D-980A32E9F913}" type="slidenum">
              <a:rPr lang="nl-NL" sz="1000">
                <a:solidFill>
                  <a:schemeClr val="bg1"/>
                </a:solidFill>
                <a:cs typeface="Arial" charset="0"/>
              </a:rPr>
              <a:pPr eaLnBrk="0" hangingPunct="0">
                <a:defRPr/>
              </a:pPr>
              <a:t>‹nr.›</a:t>
            </a:fld>
            <a:endParaRPr lang="nl-NL" sz="1000">
              <a:solidFill>
                <a:schemeClr val="bg1"/>
              </a:solidFill>
              <a:cs typeface="Arial" charset="0"/>
            </a:endParaRPr>
          </a:p>
        </p:txBody>
      </p:sp>
      <p:sp>
        <p:nvSpPr>
          <p:cNvPr id="1109" name="TitelSlide2"/>
          <p:cNvSpPr txBox="1">
            <a:spLocks noChangeArrowheads="1"/>
          </p:cNvSpPr>
          <p:nvPr/>
        </p:nvSpPr>
        <p:spPr bwMode="auto">
          <a:xfrm>
            <a:off x="6000751" y="6524625"/>
            <a:ext cx="3647016" cy="217488"/>
          </a:xfrm>
          <a:prstGeom prst="rect">
            <a:avLst/>
          </a:prstGeom>
          <a:noFill/>
          <a:ln>
            <a:noFill/>
          </a:ln>
          <a:effectLst/>
        </p:spPr>
        <p:txBody>
          <a:bodyPr lIns="90000" tIns="46800" rIns="90000" bIns="46800"/>
          <a:lstStyle/>
          <a:p>
            <a:pPr eaLnBrk="0" hangingPunct="0">
              <a:spcBef>
                <a:spcPct val="50000"/>
              </a:spcBef>
              <a:defRPr/>
            </a:pPr>
            <a:r>
              <a:rPr lang="nl-NL" sz="1100" dirty="0">
                <a:solidFill>
                  <a:schemeClr val="bg1"/>
                </a:solidFill>
              </a:rPr>
              <a:t>Presentatie KVO Schouw Wijkopper MAA</a:t>
            </a:r>
          </a:p>
        </p:txBody>
      </p:sp>
      <p:pic>
        <p:nvPicPr>
          <p:cNvPr id="1036" name="LogoLandmacht" descr="Placeholder_Logo"/>
          <p:cNvPicPr>
            <a:picLocks noChangeArrowheads="1"/>
          </p:cNvPicPr>
          <p:nvPr/>
        </p:nvPicPr>
        <p:blipFill>
          <a:blip r:embed="rId13" cstate="print"/>
          <a:srcRect/>
          <a:stretch>
            <a:fillRect/>
          </a:stretch>
        </p:blipFill>
        <p:spPr bwMode="auto">
          <a:xfrm>
            <a:off x="5875713" y="1"/>
            <a:ext cx="440575" cy="849313"/>
          </a:xfrm>
          <a:prstGeom prst="rect">
            <a:avLst/>
          </a:prstGeom>
          <a:noFill/>
          <a:ln w="9525">
            <a:noFill/>
            <a:miter lim="800000"/>
            <a:headEnd/>
            <a:tailEnd/>
          </a:ln>
        </p:spPr>
      </p:pic>
      <p:sp>
        <p:nvSpPr>
          <p:cNvPr id="15" name="Date Placeholder 1" descr="Date"/>
          <p:cNvSpPr>
            <a:spLocks noGrp="1"/>
          </p:cNvSpPr>
          <p:nvPr>
            <p:ph type="dt" sz="half" idx="2"/>
          </p:nvPr>
        </p:nvSpPr>
        <p:spPr>
          <a:xfrm>
            <a:off x="9637185" y="6469064"/>
            <a:ext cx="2220383" cy="365125"/>
          </a:xfrm>
          <a:prstGeom prst="rect">
            <a:avLst/>
          </a:prstGeom>
        </p:spPr>
        <p:txBody>
          <a:bodyPr vert="horz" lIns="91440" tIns="45720" rIns="91440" bIns="45720" rtlCol="0" anchor="ctr"/>
          <a:lstStyle>
            <a:lvl1pPr algn="l" eaLnBrk="0" hangingPunct="0">
              <a:spcBef>
                <a:spcPct val="50000"/>
              </a:spcBef>
              <a:defRPr sz="1100">
                <a:solidFill>
                  <a:schemeClr val="bg1"/>
                </a:solidFill>
              </a:defRPr>
            </a:lvl1pPr>
          </a:lstStyle>
          <a:p>
            <a:pPr>
              <a:defRPr/>
            </a:pPr>
            <a:fld id="{96D8C42F-7154-4953-B071-224E4D212AE9}" type="datetime4">
              <a:rPr lang="nl-NL"/>
              <a:pPr>
                <a:defRPr/>
              </a:pPr>
              <a:t>7 juni 2022</a:t>
            </a:fld>
            <a:endParaRPr lang="nl-NL" dirty="0"/>
          </a:p>
        </p:txBody>
      </p:sp>
    </p:spTree>
    <p:extLst>
      <p:ext uri="{BB962C8B-B14F-4D97-AF65-F5344CB8AC3E}">
        <p14:creationId xmlns:p14="http://schemas.microsoft.com/office/powerpoint/2010/main" val="49094517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p:txStyles>
    <p:titleStyle>
      <a:lvl1pPr algn="l" rtl="0" eaLnBrk="1" fontAlgn="base" hangingPunct="1">
        <a:spcBef>
          <a:spcPct val="0"/>
        </a:spcBef>
        <a:spcAft>
          <a:spcPct val="0"/>
        </a:spcAft>
        <a:defRPr sz="2600">
          <a:solidFill>
            <a:srgbClr val="E17000"/>
          </a:solidFill>
          <a:latin typeface="+mj-lt"/>
          <a:ea typeface="+mj-ea"/>
          <a:cs typeface="+mj-cs"/>
        </a:defRPr>
      </a:lvl1pPr>
      <a:lvl2pPr algn="l" rtl="0" eaLnBrk="1" fontAlgn="base" hangingPunct="1">
        <a:spcBef>
          <a:spcPct val="0"/>
        </a:spcBef>
        <a:spcAft>
          <a:spcPct val="0"/>
        </a:spcAft>
        <a:defRPr sz="2600">
          <a:solidFill>
            <a:srgbClr val="E17000"/>
          </a:solidFill>
          <a:latin typeface="Verdana" pitchFamily="34" charset="0"/>
        </a:defRPr>
      </a:lvl2pPr>
      <a:lvl3pPr algn="l" rtl="0" eaLnBrk="1" fontAlgn="base" hangingPunct="1">
        <a:spcBef>
          <a:spcPct val="0"/>
        </a:spcBef>
        <a:spcAft>
          <a:spcPct val="0"/>
        </a:spcAft>
        <a:defRPr sz="2600">
          <a:solidFill>
            <a:srgbClr val="E17000"/>
          </a:solidFill>
          <a:latin typeface="Verdana" pitchFamily="34" charset="0"/>
        </a:defRPr>
      </a:lvl3pPr>
      <a:lvl4pPr algn="l" rtl="0" eaLnBrk="1" fontAlgn="base" hangingPunct="1">
        <a:spcBef>
          <a:spcPct val="0"/>
        </a:spcBef>
        <a:spcAft>
          <a:spcPct val="0"/>
        </a:spcAft>
        <a:defRPr sz="2600">
          <a:solidFill>
            <a:srgbClr val="E17000"/>
          </a:solidFill>
          <a:latin typeface="Verdana" pitchFamily="34" charset="0"/>
        </a:defRPr>
      </a:lvl4pPr>
      <a:lvl5pPr algn="l" rtl="0" eaLnBrk="1" fontAlgn="base" hangingPunct="1">
        <a:spcBef>
          <a:spcPct val="0"/>
        </a:spcBef>
        <a:spcAft>
          <a:spcPct val="0"/>
        </a:spcAft>
        <a:defRPr sz="2600">
          <a:solidFill>
            <a:srgbClr val="E17000"/>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p:titleStyle>
    <p:body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079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3.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04D08E1-78E0-8042-B37F-76F5FBAAA5F3}"/>
              </a:ext>
            </a:extLst>
          </p:cNvPr>
          <p:cNvPicPr>
            <a:picLocks noChangeAspect="1"/>
          </p:cNvPicPr>
          <p:nvPr/>
        </p:nvPicPr>
        <p:blipFill>
          <a:blip r:embed="rId2"/>
          <a:stretch>
            <a:fillRect/>
          </a:stretch>
        </p:blipFill>
        <p:spPr>
          <a:xfrm>
            <a:off x="3251808" y="944664"/>
            <a:ext cx="5688384" cy="1813440"/>
          </a:xfrm>
          <a:prstGeom prst="rect">
            <a:avLst/>
          </a:prstGeom>
        </p:spPr>
      </p:pic>
      <p:sp>
        <p:nvSpPr>
          <p:cNvPr id="5" name="Rounded Rectangle 30">
            <a:extLst>
              <a:ext uri="{FF2B5EF4-FFF2-40B4-BE49-F238E27FC236}">
                <a16:creationId xmlns:a16="http://schemas.microsoft.com/office/drawing/2014/main" id="{84416349-55D2-0446-A367-534477E28D52}"/>
              </a:ext>
            </a:extLst>
          </p:cNvPr>
          <p:cNvSpPr/>
          <p:nvPr/>
        </p:nvSpPr>
        <p:spPr>
          <a:xfrm>
            <a:off x="5410200" y="3429000"/>
            <a:ext cx="1371600" cy="45720"/>
          </a:xfrm>
          <a:prstGeom prst="roundRect">
            <a:avLst>
              <a:gd name="adj" fmla="val 50000"/>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33">
            <a:extLst>
              <a:ext uri="{FF2B5EF4-FFF2-40B4-BE49-F238E27FC236}">
                <a16:creationId xmlns:a16="http://schemas.microsoft.com/office/drawing/2014/main" id="{E1876B25-B9A5-3F48-8024-CAA1063B9E19}"/>
              </a:ext>
            </a:extLst>
          </p:cNvPr>
          <p:cNvSpPr txBox="1"/>
          <p:nvPr/>
        </p:nvSpPr>
        <p:spPr>
          <a:xfrm>
            <a:off x="588627" y="3900838"/>
            <a:ext cx="1101474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Montserrat" pitchFamily="2" charset="77"/>
                <a:ea typeface="+mn-ea"/>
                <a:cs typeface="+mn-cs"/>
              </a:rPr>
              <a:t>Themabijeenkomst</a:t>
            </a:r>
            <a:r>
              <a:rPr kumimoji="0" lang="en-US" sz="4400" b="1" i="0" u="none" strike="noStrike" kern="1200" cap="none" spc="0" normalizeH="0" baseline="0" noProof="0" dirty="0">
                <a:ln>
                  <a:noFill/>
                </a:ln>
                <a:solidFill>
                  <a:prstClr val="black"/>
                </a:solidFill>
                <a:effectLst/>
                <a:uLnTx/>
                <a:uFillTx/>
                <a:latin typeface="Montserrat" pitchFamily="2" charset="77"/>
                <a:ea typeface="+mn-ea"/>
                <a:cs typeface="+mn-cs"/>
              </a:rPr>
              <a:t> </a:t>
            </a:r>
            <a:r>
              <a:rPr kumimoji="0" lang="en-US" sz="4400" b="1" i="0" u="none" strike="noStrike" kern="1200" cap="none" spc="0" normalizeH="0" baseline="0" noProof="0" dirty="0" err="1">
                <a:ln>
                  <a:noFill/>
                </a:ln>
                <a:solidFill>
                  <a:prstClr val="black"/>
                </a:solidFill>
                <a:effectLst/>
                <a:uLnTx/>
                <a:uFillTx/>
                <a:latin typeface="Montserrat" pitchFamily="2" charset="77"/>
                <a:ea typeface="+mn-ea"/>
                <a:cs typeface="+mn-cs"/>
              </a:rPr>
              <a:t>Veiligheid</a:t>
            </a:r>
            <a:r>
              <a:rPr kumimoji="0" lang="en-US" sz="4400" b="1" i="0" u="none" strike="noStrike" kern="1200" cap="none" spc="0" normalizeH="0" baseline="0" noProof="0" dirty="0">
                <a:ln>
                  <a:noFill/>
                </a:ln>
                <a:solidFill>
                  <a:prstClr val="black"/>
                </a:solidFill>
                <a:effectLst/>
                <a:uLnTx/>
                <a:uFillTx/>
                <a:latin typeface="Montserrat" pitchFamily="2" charset="77"/>
                <a:ea typeface="+mn-ea"/>
                <a:cs typeface="+mn-cs"/>
              </a:rPr>
              <a:t> </a:t>
            </a:r>
          </a:p>
        </p:txBody>
      </p:sp>
    </p:spTree>
    <p:extLst>
      <p:ext uri="{BB962C8B-B14F-4D97-AF65-F5344CB8AC3E}">
        <p14:creationId xmlns:p14="http://schemas.microsoft.com/office/powerpoint/2010/main" val="21175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1A372-C071-466C-BD2A-7A785414716E}"/>
              </a:ext>
            </a:extLst>
          </p:cNvPr>
          <p:cNvSpPr>
            <a:spLocks noGrp="1"/>
          </p:cNvSpPr>
          <p:nvPr>
            <p:ph type="ctrTitle"/>
          </p:nvPr>
        </p:nvSpPr>
        <p:spPr/>
        <p:txBody>
          <a:bodyPr/>
          <a:lstStyle/>
          <a:p>
            <a:r>
              <a:rPr lang="nl-NL" dirty="0"/>
              <a:t>Brand in het bedrijf</a:t>
            </a:r>
          </a:p>
        </p:txBody>
      </p:sp>
      <p:sp>
        <p:nvSpPr>
          <p:cNvPr id="3" name="Ondertitel 2">
            <a:extLst>
              <a:ext uri="{FF2B5EF4-FFF2-40B4-BE49-F238E27FC236}">
                <a16:creationId xmlns:a16="http://schemas.microsoft.com/office/drawing/2014/main" id="{79191372-846D-430A-A275-15A3DF3C6EB6}"/>
              </a:ext>
            </a:extLst>
          </p:cNvPr>
          <p:cNvSpPr>
            <a:spLocks noGrp="1"/>
          </p:cNvSpPr>
          <p:nvPr>
            <p:ph type="subTitle" idx="1"/>
          </p:nvPr>
        </p:nvSpPr>
        <p:spPr/>
        <p:txBody>
          <a:bodyPr/>
          <a:lstStyle/>
          <a:p>
            <a:r>
              <a:rPr lang="nl-NL" dirty="0"/>
              <a:t>De nachtmerrie voor iedere ondernemer</a:t>
            </a:r>
          </a:p>
        </p:txBody>
      </p:sp>
      <p:pic>
        <p:nvPicPr>
          <p:cNvPr id="1026" name="Picture 2" descr="Zwarte rookwolken boven het gebouw (Rechten: De Vries Media)">
            <a:extLst>
              <a:ext uri="{FF2B5EF4-FFF2-40B4-BE49-F238E27FC236}">
                <a16:creationId xmlns:a16="http://schemas.microsoft.com/office/drawing/2014/main" id="{7066A9FF-5412-42B7-BB95-D6B05C3D1832}"/>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3027056" y="2433638"/>
            <a:ext cx="6077564" cy="341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5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74BCE-414C-4E46-A19D-CDFC9567489E}"/>
              </a:ext>
            </a:extLst>
          </p:cNvPr>
          <p:cNvSpPr>
            <a:spLocks noGrp="1"/>
          </p:cNvSpPr>
          <p:nvPr>
            <p:ph type="ctrTitle"/>
          </p:nvPr>
        </p:nvSpPr>
        <p:spPr/>
        <p:txBody>
          <a:bodyPr/>
          <a:lstStyle/>
          <a:p>
            <a:r>
              <a:rPr lang="nl-NL" dirty="0"/>
              <a:t>Kans op brand beperken</a:t>
            </a:r>
          </a:p>
        </p:txBody>
      </p:sp>
      <p:sp>
        <p:nvSpPr>
          <p:cNvPr id="3" name="Ondertitel 2">
            <a:extLst>
              <a:ext uri="{FF2B5EF4-FFF2-40B4-BE49-F238E27FC236}">
                <a16:creationId xmlns:a16="http://schemas.microsoft.com/office/drawing/2014/main" id="{6EC1534F-1EFC-4CBA-BB47-A98D7A45B2DC}"/>
              </a:ext>
            </a:extLst>
          </p:cNvPr>
          <p:cNvSpPr>
            <a:spLocks noGrp="1"/>
          </p:cNvSpPr>
          <p:nvPr>
            <p:ph type="subTitle" idx="1"/>
          </p:nvPr>
        </p:nvSpPr>
        <p:spPr/>
        <p:txBody>
          <a:bodyPr/>
          <a:lstStyle/>
          <a:p>
            <a:r>
              <a:rPr lang="nl-NL" dirty="0"/>
              <a:t>Voorkomen is beter dan ….</a:t>
            </a:r>
          </a:p>
        </p:txBody>
      </p:sp>
      <p:sp>
        <p:nvSpPr>
          <p:cNvPr id="4" name="Tijdelijke aanduiding voor inhoud 3">
            <a:extLst>
              <a:ext uri="{FF2B5EF4-FFF2-40B4-BE49-F238E27FC236}">
                <a16:creationId xmlns:a16="http://schemas.microsoft.com/office/drawing/2014/main" id="{5BD5A967-529D-4E6E-8E13-E028B353AFEC}"/>
              </a:ext>
            </a:extLst>
          </p:cNvPr>
          <p:cNvSpPr>
            <a:spLocks noGrp="1"/>
          </p:cNvSpPr>
          <p:nvPr>
            <p:ph sz="half" idx="10"/>
          </p:nvPr>
        </p:nvSpPr>
        <p:spPr>
          <a:xfrm>
            <a:off x="811317" y="1971413"/>
            <a:ext cx="10509250" cy="3876046"/>
          </a:xfrm>
        </p:spPr>
        <p:txBody>
          <a:bodyPr/>
          <a:lstStyle/>
          <a:p>
            <a:r>
              <a:rPr lang="nl-NL" dirty="0"/>
              <a:t>Brandpreventie</a:t>
            </a:r>
          </a:p>
          <a:p>
            <a:pPr marL="0" indent="0">
              <a:buNone/>
            </a:pPr>
            <a:r>
              <a:rPr lang="nl-NL" b="0" i="0" dirty="0">
                <a:solidFill>
                  <a:srgbClr val="4D5156"/>
                </a:solidFill>
                <a:effectLst/>
                <a:latin typeface="arial" panose="020B0604020202020204" pitchFamily="34" charset="0"/>
              </a:rPr>
              <a:t>   </a:t>
            </a:r>
            <a:r>
              <a:rPr lang="nl-NL" sz="1400" dirty="0">
                <a:solidFill>
                  <a:srgbClr val="4D5156"/>
                </a:solidFill>
                <a:latin typeface="arial" panose="020B0604020202020204" pitchFamily="34" charset="0"/>
              </a:rPr>
              <a:t>H</a:t>
            </a:r>
            <a:r>
              <a:rPr lang="nl-NL" sz="1400" b="0" i="0" dirty="0">
                <a:effectLst/>
                <a:latin typeface="arial" panose="020B0604020202020204" pitchFamily="34" charset="0"/>
              </a:rPr>
              <a:t>et nemen van maatregelen ter voorkoming en beperking van brand, </a:t>
            </a:r>
          </a:p>
          <a:p>
            <a:pPr marL="0" indent="0">
              <a:buNone/>
            </a:pPr>
            <a:r>
              <a:rPr lang="nl-NL" sz="1400" dirty="0">
                <a:latin typeface="arial" panose="020B0604020202020204" pitchFamily="34" charset="0"/>
              </a:rPr>
              <a:t>      </a:t>
            </a:r>
            <a:r>
              <a:rPr lang="nl-NL" sz="1400" b="0" i="0" dirty="0">
                <a:effectLst/>
                <a:latin typeface="arial" panose="020B0604020202020204" pitchFamily="34" charset="0"/>
              </a:rPr>
              <a:t>de gevolgen van brand en het waarborgen van de</a:t>
            </a:r>
            <a:r>
              <a:rPr lang="nl-NL" sz="1400" dirty="0">
                <a:latin typeface="arial" panose="020B0604020202020204" pitchFamily="34" charset="0"/>
              </a:rPr>
              <a:t> </a:t>
            </a:r>
            <a:r>
              <a:rPr lang="nl-NL" sz="1400" b="0" i="0" dirty="0">
                <a:effectLst/>
                <a:latin typeface="arial" panose="020B0604020202020204" pitchFamily="34" charset="0"/>
              </a:rPr>
              <a:t>ontvluchting van personen</a:t>
            </a:r>
          </a:p>
          <a:p>
            <a:pPr marL="0" indent="0">
              <a:buNone/>
            </a:pPr>
            <a:endParaRPr lang="nl-NL" sz="1400" b="0" i="0" dirty="0">
              <a:solidFill>
                <a:srgbClr val="4D5156"/>
              </a:solidFill>
              <a:effectLst/>
              <a:latin typeface="arial" panose="020B0604020202020204" pitchFamily="34" charset="0"/>
            </a:endParaRPr>
          </a:p>
          <a:p>
            <a:r>
              <a:rPr lang="nl-NL" dirty="0">
                <a:solidFill>
                  <a:srgbClr val="4D5156"/>
                </a:solidFill>
                <a:latin typeface="arial" panose="020B0604020202020204" pitchFamily="34" charset="0"/>
              </a:rPr>
              <a:t>BHV</a:t>
            </a:r>
          </a:p>
          <a:p>
            <a:pPr marL="0" indent="0">
              <a:buNone/>
            </a:pPr>
            <a:r>
              <a:rPr lang="nl-NL" sz="1400" dirty="0">
                <a:solidFill>
                  <a:srgbClr val="000000"/>
                </a:solidFill>
                <a:latin typeface="+mn-lt"/>
              </a:rPr>
              <a:t>      S</a:t>
            </a:r>
            <a:r>
              <a:rPr lang="nl-NL" sz="1400" b="0" i="0" dirty="0">
                <a:solidFill>
                  <a:srgbClr val="000000"/>
                </a:solidFill>
                <a:effectLst/>
                <a:latin typeface="+mn-lt"/>
              </a:rPr>
              <a:t>chakelt hulpdiensten in, helpt bij het ontruimen van het pand en kan helpen bij het blussen van een brandje.</a:t>
            </a:r>
          </a:p>
          <a:p>
            <a:pPr marL="0" indent="0">
              <a:buNone/>
            </a:pPr>
            <a:endParaRPr lang="nl-NL" sz="1400" dirty="0">
              <a:latin typeface="+mn-lt"/>
            </a:endParaRPr>
          </a:p>
          <a:p>
            <a:r>
              <a:rPr lang="nl-NL" dirty="0"/>
              <a:t>Jaarlijkse inspecties</a:t>
            </a:r>
          </a:p>
          <a:p>
            <a:pPr marL="0" indent="0">
              <a:buNone/>
            </a:pPr>
            <a:r>
              <a:rPr lang="nl-NL" sz="1400" dirty="0"/>
              <a:t>      Brandveiligheidsvoorzieningen, elektra en elektrische apparatuur.</a:t>
            </a:r>
          </a:p>
        </p:txBody>
      </p:sp>
    </p:spTree>
    <p:extLst>
      <p:ext uri="{BB962C8B-B14F-4D97-AF65-F5344CB8AC3E}">
        <p14:creationId xmlns:p14="http://schemas.microsoft.com/office/powerpoint/2010/main" val="427147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BFEFA-0E3C-4B6C-961C-7CAE092326AD}"/>
              </a:ext>
            </a:extLst>
          </p:cNvPr>
          <p:cNvSpPr>
            <a:spLocks noGrp="1"/>
          </p:cNvSpPr>
          <p:nvPr>
            <p:ph type="ctrTitle"/>
          </p:nvPr>
        </p:nvSpPr>
        <p:spPr/>
        <p:txBody>
          <a:bodyPr/>
          <a:lstStyle/>
          <a:p>
            <a:r>
              <a:rPr lang="nl-NL" dirty="0"/>
              <a:t>Brandweer toetst aan Bouwbesluit </a:t>
            </a:r>
          </a:p>
        </p:txBody>
      </p:sp>
      <p:sp>
        <p:nvSpPr>
          <p:cNvPr id="3" name="Ondertitel 2">
            <a:extLst>
              <a:ext uri="{FF2B5EF4-FFF2-40B4-BE49-F238E27FC236}">
                <a16:creationId xmlns:a16="http://schemas.microsoft.com/office/drawing/2014/main" id="{C090AF3F-43CF-494E-80C2-C23992920310}"/>
              </a:ext>
            </a:extLst>
          </p:cNvPr>
          <p:cNvSpPr>
            <a:spLocks noGrp="1"/>
          </p:cNvSpPr>
          <p:nvPr>
            <p:ph type="subTitle" idx="1"/>
          </p:nvPr>
        </p:nvSpPr>
        <p:spPr/>
        <p:txBody>
          <a:bodyPr/>
          <a:lstStyle/>
          <a:p>
            <a:r>
              <a:rPr lang="nl-NL" dirty="0"/>
              <a:t>Doelstelling</a:t>
            </a:r>
          </a:p>
        </p:txBody>
      </p:sp>
      <p:sp>
        <p:nvSpPr>
          <p:cNvPr id="4" name="Tijdelijke aanduiding voor inhoud 3">
            <a:extLst>
              <a:ext uri="{FF2B5EF4-FFF2-40B4-BE49-F238E27FC236}">
                <a16:creationId xmlns:a16="http://schemas.microsoft.com/office/drawing/2014/main" id="{62FFAD36-013A-44AB-94D9-C48D736E32EB}"/>
              </a:ext>
            </a:extLst>
          </p:cNvPr>
          <p:cNvSpPr>
            <a:spLocks noGrp="1"/>
          </p:cNvSpPr>
          <p:nvPr>
            <p:ph sz="half" idx="10"/>
          </p:nvPr>
        </p:nvSpPr>
        <p:spPr>
          <a:xfrm>
            <a:off x="811317" y="1912690"/>
            <a:ext cx="10509250" cy="3934769"/>
          </a:xfrm>
        </p:spPr>
        <p:txBody>
          <a:bodyPr/>
          <a:lstStyle/>
          <a:p>
            <a:r>
              <a:rPr lang="nl-NL" dirty="0"/>
              <a:t>Voorkomen van slachtoffers</a:t>
            </a:r>
          </a:p>
          <a:p>
            <a:r>
              <a:rPr lang="nl-NL" dirty="0"/>
              <a:t>Beperken van schade </a:t>
            </a:r>
          </a:p>
          <a:p>
            <a:r>
              <a:rPr lang="nl-NL" dirty="0"/>
              <a:t>Branduitbreiding naar naastgelegen compartiment of gebouwen voorkomen</a:t>
            </a:r>
          </a:p>
          <a:p>
            <a:endParaRPr lang="nl-NL" dirty="0"/>
          </a:p>
          <a:p>
            <a:r>
              <a:rPr lang="nl-NL" dirty="0"/>
              <a:t>1 brandcompartiment mag afbranden!</a:t>
            </a:r>
          </a:p>
          <a:p>
            <a:r>
              <a:rPr lang="nl-NL" dirty="0"/>
              <a:t>Inspanningsverplichting, geen resultaatverplichting</a:t>
            </a:r>
          </a:p>
          <a:p>
            <a:endParaRPr lang="nl-NL" dirty="0"/>
          </a:p>
          <a:p>
            <a:pPr marL="0" indent="0">
              <a:buNone/>
            </a:pPr>
            <a:endParaRPr lang="nl-NL" dirty="0"/>
          </a:p>
        </p:txBody>
      </p:sp>
    </p:spTree>
    <p:extLst>
      <p:ext uri="{BB962C8B-B14F-4D97-AF65-F5344CB8AC3E}">
        <p14:creationId xmlns:p14="http://schemas.microsoft.com/office/powerpoint/2010/main" val="1980847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8C55C-25F6-45FB-9856-430A18A01F86}"/>
              </a:ext>
            </a:extLst>
          </p:cNvPr>
          <p:cNvSpPr>
            <a:spLocks noGrp="1"/>
          </p:cNvSpPr>
          <p:nvPr>
            <p:ph type="ctrTitle"/>
          </p:nvPr>
        </p:nvSpPr>
        <p:spPr/>
        <p:txBody>
          <a:bodyPr/>
          <a:lstStyle/>
          <a:p>
            <a:r>
              <a:rPr lang="nl-NL" dirty="0"/>
              <a:t>Controle Brandweer </a:t>
            </a:r>
          </a:p>
        </p:txBody>
      </p:sp>
      <p:sp>
        <p:nvSpPr>
          <p:cNvPr id="3" name="Ondertitel 2">
            <a:extLst>
              <a:ext uri="{FF2B5EF4-FFF2-40B4-BE49-F238E27FC236}">
                <a16:creationId xmlns:a16="http://schemas.microsoft.com/office/drawing/2014/main" id="{4C42258A-B2FF-4744-9C2A-8DC3702F9662}"/>
              </a:ext>
            </a:extLst>
          </p:cNvPr>
          <p:cNvSpPr>
            <a:spLocks noGrp="1"/>
          </p:cNvSpPr>
          <p:nvPr>
            <p:ph type="subTitle" idx="1"/>
          </p:nvPr>
        </p:nvSpPr>
        <p:spPr/>
        <p:txBody>
          <a:bodyPr/>
          <a:lstStyle/>
          <a:p>
            <a:r>
              <a:rPr lang="nl-NL" dirty="0"/>
              <a:t>Brandveiligheid en brandveilig gebruik</a:t>
            </a:r>
          </a:p>
        </p:txBody>
      </p:sp>
      <p:sp>
        <p:nvSpPr>
          <p:cNvPr id="4" name="Tijdelijke aanduiding voor inhoud 3">
            <a:extLst>
              <a:ext uri="{FF2B5EF4-FFF2-40B4-BE49-F238E27FC236}">
                <a16:creationId xmlns:a16="http://schemas.microsoft.com/office/drawing/2014/main" id="{379C7AA8-5B82-40EB-80DB-2647320DEC25}"/>
              </a:ext>
            </a:extLst>
          </p:cNvPr>
          <p:cNvSpPr>
            <a:spLocks noGrp="1"/>
          </p:cNvSpPr>
          <p:nvPr>
            <p:ph sz="half" idx="10"/>
          </p:nvPr>
        </p:nvSpPr>
        <p:spPr/>
        <p:txBody>
          <a:bodyPr/>
          <a:lstStyle/>
          <a:p>
            <a:r>
              <a:rPr lang="nl-NL" dirty="0"/>
              <a:t>Certificering installaties</a:t>
            </a:r>
          </a:p>
          <a:p>
            <a:r>
              <a:rPr lang="nl-NL" dirty="0"/>
              <a:t>Controle bouwkundige voorzieningen</a:t>
            </a:r>
          </a:p>
          <a:p>
            <a:r>
              <a:rPr lang="nl-NL" dirty="0"/>
              <a:t>Brandveilig gebruik</a:t>
            </a:r>
          </a:p>
          <a:p>
            <a:r>
              <a:rPr lang="nl-NL" dirty="0"/>
              <a:t>Voorlichting en tips!</a:t>
            </a:r>
          </a:p>
        </p:txBody>
      </p:sp>
    </p:spTree>
    <p:extLst>
      <p:ext uri="{BB962C8B-B14F-4D97-AF65-F5344CB8AC3E}">
        <p14:creationId xmlns:p14="http://schemas.microsoft.com/office/powerpoint/2010/main" val="242849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B17AA-D5F1-4861-B5C2-CA1C7BD51B7F}"/>
              </a:ext>
            </a:extLst>
          </p:cNvPr>
          <p:cNvSpPr>
            <a:spLocks noGrp="1"/>
          </p:cNvSpPr>
          <p:nvPr>
            <p:ph type="ctrTitle"/>
          </p:nvPr>
        </p:nvSpPr>
        <p:spPr/>
        <p:txBody>
          <a:bodyPr/>
          <a:lstStyle/>
          <a:p>
            <a:r>
              <a:rPr lang="nl-NL" dirty="0"/>
              <a:t>Brandcompartimentering</a:t>
            </a:r>
          </a:p>
        </p:txBody>
      </p:sp>
      <p:sp>
        <p:nvSpPr>
          <p:cNvPr id="3" name="Ondertitel 2">
            <a:extLst>
              <a:ext uri="{FF2B5EF4-FFF2-40B4-BE49-F238E27FC236}">
                <a16:creationId xmlns:a16="http://schemas.microsoft.com/office/drawing/2014/main" id="{81978132-AFFD-45D6-A830-9867A9838237}"/>
              </a:ext>
            </a:extLst>
          </p:cNvPr>
          <p:cNvSpPr>
            <a:spLocks noGrp="1"/>
          </p:cNvSpPr>
          <p:nvPr>
            <p:ph type="subTitle" idx="1"/>
          </p:nvPr>
        </p:nvSpPr>
        <p:spPr/>
        <p:txBody>
          <a:bodyPr/>
          <a:lstStyle/>
          <a:p>
            <a:r>
              <a:rPr lang="nl-NL" dirty="0"/>
              <a:t>Bouwtechnische voorzieningen (passief)</a:t>
            </a:r>
          </a:p>
        </p:txBody>
      </p:sp>
      <p:pic>
        <p:nvPicPr>
          <p:cNvPr id="5" name="Picture 6">
            <a:extLst>
              <a:ext uri="{FF2B5EF4-FFF2-40B4-BE49-F238E27FC236}">
                <a16:creationId xmlns:a16="http://schemas.microsoft.com/office/drawing/2014/main" id="{CCA738BC-FF54-4E8A-BAE9-D08EF01AA63B}"/>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1157245" y="2655256"/>
            <a:ext cx="3298892" cy="247416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5">
            <a:extLst>
              <a:ext uri="{FF2B5EF4-FFF2-40B4-BE49-F238E27FC236}">
                <a16:creationId xmlns:a16="http://schemas.microsoft.com/office/drawing/2014/main" id="{BBF36F73-33FF-404B-8A07-C49A333FD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65" y="2655255"/>
            <a:ext cx="3086100" cy="247416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176" name="Picture 8" descr="Brandwerende artikelen - Pieterman Glas- en Steentechniek">
            <a:extLst>
              <a:ext uri="{FF2B5EF4-FFF2-40B4-BE49-F238E27FC236}">
                <a16:creationId xmlns:a16="http://schemas.microsoft.com/office/drawing/2014/main" id="{6357F7D4-93B2-4E21-A369-F57DCC8AB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852" y="2655256"/>
            <a:ext cx="3092711" cy="247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82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2F13E-FF33-435F-93E7-642F52E7EC5A}"/>
              </a:ext>
            </a:extLst>
          </p:cNvPr>
          <p:cNvSpPr>
            <a:spLocks noGrp="1"/>
          </p:cNvSpPr>
          <p:nvPr>
            <p:ph type="ctrTitle"/>
          </p:nvPr>
        </p:nvSpPr>
        <p:spPr/>
        <p:txBody>
          <a:bodyPr/>
          <a:lstStyle/>
          <a:p>
            <a:r>
              <a:rPr lang="nl-NL" dirty="0"/>
              <a:t>Installatietechnische voorzieningen</a:t>
            </a:r>
            <a:br>
              <a:rPr lang="nl-NL" dirty="0"/>
            </a:br>
            <a:endParaRPr lang="nl-NL" dirty="0"/>
          </a:p>
        </p:txBody>
      </p:sp>
      <p:sp>
        <p:nvSpPr>
          <p:cNvPr id="3" name="Ondertitel 2">
            <a:extLst>
              <a:ext uri="{FF2B5EF4-FFF2-40B4-BE49-F238E27FC236}">
                <a16:creationId xmlns:a16="http://schemas.microsoft.com/office/drawing/2014/main" id="{088166A7-6D2E-4380-804E-1317181DFC0D}"/>
              </a:ext>
            </a:extLst>
          </p:cNvPr>
          <p:cNvSpPr>
            <a:spLocks noGrp="1"/>
          </p:cNvSpPr>
          <p:nvPr>
            <p:ph type="subTitle" idx="1"/>
          </p:nvPr>
        </p:nvSpPr>
        <p:spPr/>
        <p:txBody>
          <a:bodyPr/>
          <a:lstStyle/>
          <a:p>
            <a:r>
              <a:rPr lang="nl-NL" dirty="0"/>
              <a:t>Brandbeveiligingsvoorzieningen (actief)</a:t>
            </a:r>
          </a:p>
        </p:txBody>
      </p:sp>
      <p:pic>
        <p:nvPicPr>
          <p:cNvPr id="5" name="Picture 7">
            <a:extLst>
              <a:ext uri="{FF2B5EF4-FFF2-40B4-BE49-F238E27FC236}">
                <a16:creationId xmlns:a16="http://schemas.microsoft.com/office/drawing/2014/main" id="{268F516E-16D7-4EFB-A222-3C21A59967A3}"/>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7097087" y="2494672"/>
            <a:ext cx="1933765" cy="290064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10" descr="Afbeeldingsresultaat voor rookmelder">
            <a:extLst>
              <a:ext uri="{FF2B5EF4-FFF2-40B4-BE49-F238E27FC236}">
                <a16:creationId xmlns:a16="http://schemas.microsoft.com/office/drawing/2014/main" id="{837BCB1A-7F4A-493B-AB88-09D0A32F9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35" y="1897258"/>
            <a:ext cx="2905410" cy="20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Sprinklerinstallaties - Aqua+ Sprinklersystemen B.V.">
            <a:extLst>
              <a:ext uri="{FF2B5EF4-FFF2-40B4-BE49-F238E27FC236}">
                <a16:creationId xmlns:a16="http://schemas.microsoft.com/office/drawing/2014/main" id="{BBA29AA8-269B-4FEB-950F-CF5C25DB6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4" y="4008827"/>
            <a:ext cx="2905409" cy="20103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at is vluchtrouteverlichting?">
            <a:extLst>
              <a:ext uri="{FF2B5EF4-FFF2-40B4-BE49-F238E27FC236}">
                <a16:creationId xmlns:a16="http://schemas.microsoft.com/office/drawing/2014/main" id="{3A941C9D-BF01-46DD-A0D1-70DA187B2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345" y="1923062"/>
            <a:ext cx="2738214" cy="202193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ookwarmteafvoer, RWA | NBD-Online">
            <a:extLst>
              <a:ext uri="{FF2B5EF4-FFF2-40B4-BE49-F238E27FC236}">
                <a16:creationId xmlns:a16="http://schemas.microsoft.com/office/drawing/2014/main" id="{A7E74CF3-612E-4EA7-B0F4-0ADAD30AF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6345" y="4075921"/>
            <a:ext cx="2738214" cy="194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14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2F2DDE-4AF7-6348-AC34-8D25D4DFB43E}"/>
              </a:ext>
            </a:extLst>
          </p:cNvPr>
          <p:cNvSpPr>
            <a:spLocks noGrp="1"/>
          </p:cNvSpPr>
          <p:nvPr>
            <p:ph type="ctrTitle"/>
          </p:nvPr>
        </p:nvSpPr>
        <p:spPr/>
        <p:txBody>
          <a:bodyPr/>
          <a:lstStyle/>
          <a:p>
            <a:r>
              <a:rPr lang="nl-NL" dirty="0"/>
              <a:t>Brandveilig gebruik</a:t>
            </a:r>
          </a:p>
        </p:txBody>
      </p:sp>
      <p:sp>
        <p:nvSpPr>
          <p:cNvPr id="5" name="Ondertitel 4">
            <a:extLst>
              <a:ext uri="{FF2B5EF4-FFF2-40B4-BE49-F238E27FC236}">
                <a16:creationId xmlns:a16="http://schemas.microsoft.com/office/drawing/2014/main" id="{867F927A-D4C7-9E4A-89E2-D899D44BF652}"/>
              </a:ext>
            </a:extLst>
          </p:cNvPr>
          <p:cNvSpPr>
            <a:spLocks noGrp="1"/>
          </p:cNvSpPr>
          <p:nvPr>
            <p:ph type="subTitle" idx="1"/>
          </p:nvPr>
        </p:nvSpPr>
        <p:spPr/>
        <p:txBody>
          <a:bodyPr/>
          <a:lstStyle/>
          <a:p>
            <a:r>
              <a:rPr lang="nl-NL" dirty="0"/>
              <a:t>En uw invloed hierop</a:t>
            </a:r>
          </a:p>
        </p:txBody>
      </p:sp>
      <p:sp>
        <p:nvSpPr>
          <p:cNvPr id="6" name="Tijdelijke aanduiding voor inhoud 5">
            <a:extLst>
              <a:ext uri="{FF2B5EF4-FFF2-40B4-BE49-F238E27FC236}">
                <a16:creationId xmlns:a16="http://schemas.microsoft.com/office/drawing/2014/main" id="{2C2C19EA-DB89-6E40-9695-233AEF977AA6}"/>
              </a:ext>
            </a:extLst>
          </p:cNvPr>
          <p:cNvSpPr>
            <a:spLocks noGrp="1"/>
          </p:cNvSpPr>
          <p:nvPr>
            <p:ph sz="half" idx="10"/>
          </p:nvPr>
        </p:nvSpPr>
        <p:spPr>
          <a:xfrm>
            <a:off x="811317" y="1963024"/>
            <a:ext cx="10509250" cy="3884435"/>
          </a:xfrm>
        </p:spPr>
        <p:txBody>
          <a:bodyPr/>
          <a:lstStyle/>
          <a:p>
            <a:r>
              <a:rPr lang="nl-NL" dirty="0"/>
              <a:t>Vluchtroutes vrijhouden (kort testje)</a:t>
            </a:r>
          </a:p>
          <a:p>
            <a:r>
              <a:rPr lang="nl-NL" dirty="0"/>
              <a:t>Controle op voorkomen brandgevaarlijke situaties</a:t>
            </a:r>
          </a:p>
          <a:p>
            <a:r>
              <a:rPr lang="nl-NL" dirty="0"/>
              <a:t>Ontruimingsplan oefenen!</a:t>
            </a:r>
          </a:p>
          <a:p>
            <a:r>
              <a:rPr lang="nl-NL" dirty="0"/>
              <a:t>Opslag en Bereikbaarheid</a:t>
            </a:r>
          </a:p>
          <a:p>
            <a:pPr marL="0" indent="0">
              <a:buNone/>
            </a:pPr>
            <a:r>
              <a:rPr lang="nl-NL" dirty="0"/>
              <a:t>		</a:t>
            </a:r>
            <a:r>
              <a:rPr lang="nl-NL" sz="2000" dirty="0"/>
              <a:t>Telefonisch bereikbaar voor de meldkamer</a:t>
            </a:r>
          </a:p>
          <a:p>
            <a:pPr marL="0" indent="0">
              <a:buNone/>
            </a:pPr>
            <a:r>
              <a:rPr lang="nl-NL" sz="2000" dirty="0"/>
              <a:t>		Fysiek bereikbaar voor de hulpdiensten</a:t>
            </a:r>
          </a:p>
          <a:p>
            <a:pPr marL="0" indent="0">
              <a:buNone/>
            </a:pPr>
            <a:endParaRPr lang="nl-NL" sz="2000" dirty="0"/>
          </a:p>
        </p:txBody>
      </p:sp>
    </p:spTree>
    <p:extLst>
      <p:ext uri="{BB962C8B-B14F-4D97-AF65-F5344CB8AC3E}">
        <p14:creationId xmlns:p14="http://schemas.microsoft.com/office/powerpoint/2010/main" val="2136973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2E85A-91FF-4C05-9414-514A9DCFF346}"/>
              </a:ext>
            </a:extLst>
          </p:cNvPr>
          <p:cNvSpPr>
            <a:spLocks noGrp="1"/>
          </p:cNvSpPr>
          <p:nvPr>
            <p:ph type="ctrTitle"/>
          </p:nvPr>
        </p:nvSpPr>
        <p:spPr/>
        <p:txBody>
          <a:bodyPr/>
          <a:lstStyle/>
          <a:p>
            <a:r>
              <a:rPr lang="nl-NL" dirty="0"/>
              <a:t>Ontruimingsplan </a:t>
            </a:r>
          </a:p>
        </p:txBody>
      </p:sp>
      <p:sp>
        <p:nvSpPr>
          <p:cNvPr id="3" name="Ondertitel 2">
            <a:extLst>
              <a:ext uri="{FF2B5EF4-FFF2-40B4-BE49-F238E27FC236}">
                <a16:creationId xmlns:a16="http://schemas.microsoft.com/office/drawing/2014/main" id="{91462986-528B-4345-B327-7A9A006329ED}"/>
              </a:ext>
            </a:extLst>
          </p:cNvPr>
          <p:cNvSpPr>
            <a:spLocks noGrp="1"/>
          </p:cNvSpPr>
          <p:nvPr>
            <p:ph type="subTitle" idx="1"/>
          </p:nvPr>
        </p:nvSpPr>
        <p:spPr/>
        <p:txBody>
          <a:bodyPr/>
          <a:lstStyle/>
          <a:p>
            <a:r>
              <a:rPr lang="nl-NL" dirty="0"/>
              <a:t>Bent u op de hoogte?</a:t>
            </a:r>
          </a:p>
        </p:txBody>
      </p:sp>
      <p:pic>
        <p:nvPicPr>
          <p:cNvPr id="2050" name="Picture 2" descr="Nood- en ontruimingsplan voor bedrijven | Fort Markenbinnen">
            <a:extLst>
              <a:ext uri="{FF2B5EF4-FFF2-40B4-BE49-F238E27FC236}">
                <a16:creationId xmlns:a16="http://schemas.microsoft.com/office/drawing/2014/main" id="{4838E932-4D94-40EC-BB4A-D7A75FDECF74}"/>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2130605" y="1963855"/>
            <a:ext cx="7709647" cy="341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5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22BA3-DFC7-4913-B5B8-829BD4D57C48}"/>
              </a:ext>
            </a:extLst>
          </p:cNvPr>
          <p:cNvSpPr>
            <a:spLocks noGrp="1"/>
          </p:cNvSpPr>
          <p:nvPr>
            <p:ph type="ctrTitle"/>
          </p:nvPr>
        </p:nvSpPr>
        <p:spPr/>
        <p:txBody>
          <a:bodyPr/>
          <a:lstStyle/>
          <a:p>
            <a:r>
              <a:rPr lang="nl-NL" dirty="0"/>
              <a:t>Wat te doen in geval van brand</a:t>
            </a:r>
          </a:p>
        </p:txBody>
      </p:sp>
      <p:sp>
        <p:nvSpPr>
          <p:cNvPr id="3" name="Ondertitel 2">
            <a:extLst>
              <a:ext uri="{FF2B5EF4-FFF2-40B4-BE49-F238E27FC236}">
                <a16:creationId xmlns:a16="http://schemas.microsoft.com/office/drawing/2014/main" id="{760AB8B6-988F-43B4-ABA4-450379405EB2}"/>
              </a:ext>
            </a:extLst>
          </p:cNvPr>
          <p:cNvSpPr>
            <a:spLocks noGrp="1"/>
          </p:cNvSpPr>
          <p:nvPr>
            <p:ph type="subTitle" idx="1"/>
          </p:nvPr>
        </p:nvSpPr>
        <p:spPr/>
        <p:txBody>
          <a:bodyPr/>
          <a:lstStyle/>
          <a:p>
            <a:r>
              <a:rPr lang="nl-NL" dirty="0"/>
              <a:t>Zorg dat u bent voorbereid</a:t>
            </a:r>
          </a:p>
        </p:txBody>
      </p:sp>
      <p:pic>
        <p:nvPicPr>
          <p:cNvPr id="3074" name="Picture 2" descr="ontruimingsplan - vluchten brandtrap">
            <a:extLst>
              <a:ext uri="{FF2B5EF4-FFF2-40B4-BE49-F238E27FC236}">
                <a16:creationId xmlns:a16="http://schemas.microsoft.com/office/drawing/2014/main" id="{C87B4D3A-D330-4C14-8204-71F907F96462}"/>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891135" y="3785634"/>
            <a:ext cx="2711988" cy="22186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role bij ontruiming">
            <a:extLst>
              <a:ext uri="{FF2B5EF4-FFF2-40B4-BE49-F238E27FC236}">
                <a16:creationId xmlns:a16="http://schemas.microsoft.com/office/drawing/2014/main" id="{F55AD595-A6AA-47D8-AAD9-5F8F9770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35" y="1284458"/>
            <a:ext cx="2711989" cy="22137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73CFFCE-FFC9-47E8-B71C-758D9117C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70" y="1869657"/>
            <a:ext cx="3425122" cy="34251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Ontruimingsplattegronden">
            <a:extLst>
              <a:ext uri="{FF2B5EF4-FFF2-40B4-BE49-F238E27FC236}">
                <a16:creationId xmlns:a16="http://schemas.microsoft.com/office/drawing/2014/main" id="{EF212BED-BBCB-4753-A21A-DBD38782B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6013" y="1242482"/>
            <a:ext cx="3293791" cy="2326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able-Top BHV - Lohuis Medical Oldenzaal - Ontruimen in het klein">
            <a:extLst>
              <a:ext uri="{FF2B5EF4-FFF2-40B4-BE49-F238E27FC236}">
                <a16:creationId xmlns:a16="http://schemas.microsoft.com/office/drawing/2014/main" id="{0CB71C6B-F1F2-479C-A9C4-9FBACE62B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829" y="3785633"/>
            <a:ext cx="3293792" cy="2196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36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AC972-90BF-4075-9662-8CCC94FAD696}"/>
              </a:ext>
            </a:extLst>
          </p:cNvPr>
          <p:cNvSpPr>
            <a:spLocks noGrp="1"/>
          </p:cNvSpPr>
          <p:nvPr>
            <p:ph type="ctrTitle"/>
          </p:nvPr>
        </p:nvSpPr>
        <p:spPr/>
        <p:txBody>
          <a:bodyPr/>
          <a:lstStyle/>
          <a:p>
            <a:r>
              <a:rPr lang="nl-NL" dirty="0"/>
              <a:t>Brandveiligheid rondom het bedrijf</a:t>
            </a:r>
          </a:p>
        </p:txBody>
      </p:sp>
      <p:sp>
        <p:nvSpPr>
          <p:cNvPr id="3" name="Ondertitel 2">
            <a:extLst>
              <a:ext uri="{FF2B5EF4-FFF2-40B4-BE49-F238E27FC236}">
                <a16:creationId xmlns:a16="http://schemas.microsoft.com/office/drawing/2014/main" id="{2CD1C49F-6B49-4BD1-A831-13DC591629F7}"/>
              </a:ext>
            </a:extLst>
          </p:cNvPr>
          <p:cNvSpPr>
            <a:spLocks noGrp="1"/>
          </p:cNvSpPr>
          <p:nvPr>
            <p:ph type="subTitle" idx="1"/>
          </p:nvPr>
        </p:nvSpPr>
        <p:spPr/>
        <p:txBody>
          <a:bodyPr/>
          <a:lstStyle/>
          <a:p>
            <a:r>
              <a:rPr lang="nl-NL" dirty="0"/>
              <a:t>Opslag en bereikbaarheid</a:t>
            </a:r>
          </a:p>
        </p:txBody>
      </p:sp>
      <p:sp>
        <p:nvSpPr>
          <p:cNvPr id="4" name="Tijdelijke aanduiding voor inhoud 3">
            <a:extLst>
              <a:ext uri="{FF2B5EF4-FFF2-40B4-BE49-F238E27FC236}">
                <a16:creationId xmlns:a16="http://schemas.microsoft.com/office/drawing/2014/main" id="{AD4B28A5-6955-4D79-A4C5-3C7150C8F5D6}"/>
              </a:ext>
            </a:extLst>
          </p:cNvPr>
          <p:cNvSpPr>
            <a:spLocks noGrp="1"/>
          </p:cNvSpPr>
          <p:nvPr>
            <p:ph sz="half" idx="10"/>
          </p:nvPr>
        </p:nvSpPr>
        <p:spPr>
          <a:xfrm>
            <a:off x="811317" y="1971413"/>
            <a:ext cx="10509250" cy="3876046"/>
          </a:xfrm>
        </p:spPr>
        <p:txBody>
          <a:bodyPr/>
          <a:lstStyle/>
          <a:p>
            <a:pPr algn="l">
              <a:buFont typeface="Arial" panose="020B0604020202020204" pitchFamily="34" charset="0"/>
              <a:buChar char="•"/>
            </a:pPr>
            <a:r>
              <a:rPr lang="nl-NL" sz="1400" b="0" i="0" dirty="0">
                <a:solidFill>
                  <a:srgbClr val="333333"/>
                </a:solidFill>
                <a:effectLst/>
                <a:latin typeface="+mn-lt"/>
              </a:rPr>
              <a:t>Gebruik niet-verplaatsbare en afsluitbare vuilcontainers.</a:t>
            </a:r>
          </a:p>
          <a:p>
            <a:pPr algn="l">
              <a:buFont typeface="Arial" panose="020B0604020202020204" pitchFamily="34" charset="0"/>
              <a:buChar char="•"/>
            </a:pPr>
            <a:r>
              <a:rPr lang="nl-NL" sz="1400" b="0" i="0" dirty="0">
                <a:solidFill>
                  <a:srgbClr val="333333"/>
                </a:solidFill>
                <a:effectLst/>
                <a:latin typeface="+mn-lt"/>
              </a:rPr>
              <a:t>Beperk de opslag van brandbare materialen zoals pallets, papier, karton, plastic of banden tot een minimum.</a:t>
            </a:r>
          </a:p>
          <a:p>
            <a:pPr algn="l">
              <a:buFont typeface="Arial" panose="020B0604020202020204" pitchFamily="34" charset="0"/>
              <a:buChar char="•"/>
            </a:pPr>
            <a:r>
              <a:rPr lang="nl-NL" sz="1400" b="0" i="0" dirty="0">
                <a:solidFill>
                  <a:srgbClr val="333333"/>
                </a:solidFill>
                <a:effectLst/>
                <a:latin typeface="+mn-lt"/>
              </a:rPr>
              <a:t>Berg dergelijke materialen zorgvuldig op, bij voorkeur binnen.</a:t>
            </a:r>
          </a:p>
          <a:p>
            <a:pPr algn="l">
              <a:buFont typeface="Arial" panose="020B0604020202020204" pitchFamily="34" charset="0"/>
              <a:buChar char="•"/>
            </a:pPr>
            <a:r>
              <a:rPr lang="nl-NL" sz="1400" b="0" i="0" dirty="0">
                <a:solidFill>
                  <a:srgbClr val="333333"/>
                </a:solidFill>
                <a:effectLst/>
                <a:latin typeface="+mn-lt"/>
              </a:rPr>
              <a:t>Is buitenopslag toch nodig? Zorg dan dat u het materiaal ten minste tien meter van een gebouw of afdak opslaat.</a:t>
            </a:r>
          </a:p>
          <a:p>
            <a:pPr algn="l">
              <a:buFont typeface="Arial" panose="020B0604020202020204" pitchFamily="34" charset="0"/>
              <a:buChar char="•"/>
            </a:pPr>
            <a:r>
              <a:rPr lang="nl-NL" sz="1400" b="0" i="0" dirty="0">
                <a:solidFill>
                  <a:srgbClr val="333333"/>
                </a:solidFill>
                <a:effectLst/>
                <a:latin typeface="+mn-lt"/>
              </a:rPr>
              <a:t>Zet geen buitenopslag tussen twee bedrijfsgebouwen in.</a:t>
            </a:r>
          </a:p>
          <a:p>
            <a:pPr algn="l">
              <a:buFont typeface="Arial" panose="020B0604020202020204" pitchFamily="34" charset="0"/>
              <a:buChar char="•"/>
            </a:pPr>
            <a:r>
              <a:rPr lang="nl-NL" sz="1400" b="0" i="0" dirty="0">
                <a:solidFill>
                  <a:srgbClr val="333333"/>
                </a:solidFill>
                <a:effectLst/>
                <a:latin typeface="+mn-lt"/>
              </a:rPr>
              <a:t>Wilt u toch afval op korte afstand van een gebouw of afdak opslaan? Gebruik dan onbrandbare containers met afsluitbare deksels. Sluit ze buiten werktijd ook echt af.</a:t>
            </a:r>
          </a:p>
          <a:p>
            <a:pPr algn="l">
              <a:buFont typeface="Arial" panose="020B0604020202020204" pitchFamily="34" charset="0"/>
              <a:buChar char="•"/>
            </a:pPr>
            <a:r>
              <a:rPr lang="nl-NL" sz="1400" b="0" i="0" dirty="0">
                <a:solidFill>
                  <a:srgbClr val="333333"/>
                </a:solidFill>
                <a:effectLst/>
                <a:latin typeface="+mn-lt"/>
              </a:rPr>
              <a:t>Voer uw afval regelmatig af, zodat uw containers nooit te vol zitten.</a:t>
            </a:r>
          </a:p>
          <a:p>
            <a:pPr algn="l">
              <a:buFont typeface="Arial" panose="020B0604020202020204" pitchFamily="34" charset="0"/>
              <a:buChar char="•"/>
            </a:pPr>
            <a:r>
              <a:rPr lang="nl-NL" sz="1400" b="0" i="0" dirty="0">
                <a:solidFill>
                  <a:srgbClr val="333333"/>
                </a:solidFill>
                <a:effectLst/>
                <a:latin typeface="+mn-lt"/>
              </a:rPr>
              <a:t>Richt voor buitenopslag en afvalcontainers een vaste plek in buiten het bereik van onbevoegden, bijvoorbeeld door een hek te plaatsen.</a:t>
            </a:r>
          </a:p>
          <a:p>
            <a:endParaRPr lang="nl-NL" dirty="0"/>
          </a:p>
        </p:txBody>
      </p:sp>
    </p:spTree>
    <p:extLst>
      <p:ext uri="{BB962C8B-B14F-4D97-AF65-F5344CB8AC3E}">
        <p14:creationId xmlns:p14="http://schemas.microsoft.com/office/powerpoint/2010/main" val="92318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8690D8B-DCC9-403C-B576-9F9DB59B4DB4}"/>
              </a:ext>
            </a:extLst>
          </p:cNvPr>
          <p:cNvSpPr txBox="1"/>
          <p:nvPr/>
        </p:nvSpPr>
        <p:spPr>
          <a:xfrm>
            <a:off x="1700107" y="970266"/>
            <a:ext cx="8060266" cy="923330"/>
          </a:xfrm>
          <a:prstGeom prst="rect">
            <a:avLst/>
          </a:prstGeom>
          <a:noFill/>
        </p:spPr>
        <p:txBody>
          <a:bodyPr wrap="square" rtlCol="0">
            <a:spAutoFit/>
          </a:bodyPr>
          <a:lstStyle/>
          <a:p>
            <a:r>
              <a:rPr lang="nl-NL" sz="5400" dirty="0"/>
              <a:t>Agenda</a:t>
            </a:r>
          </a:p>
        </p:txBody>
      </p:sp>
      <p:sp>
        <p:nvSpPr>
          <p:cNvPr id="3" name="Tekstvak 2">
            <a:extLst>
              <a:ext uri="{FF2B5EF4-FFF2-40B4-BE49-F238E27FC236}">
                <a16:creationId xmlns:a16="http://schemas.microsoft.com/office/drawing/2014/main" id="{25DEF171-C783-49EE-8F7A-AE5BE5A9DD06}"/>
              </a:ext>
            </a:extLst>
          </p:cNvPr>
          <p:cNvSpPr txBox="1"/>
          <p:nvPr/>
        </p:nvSpPr>
        <p:spPr>
          <a:xfrm>
            <a:off x="391279" y="2483763"/>
            <a:ext cx="10437708" cy="38164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2800" dirty="0">
                <a:cs typeface="Calibri"/>
              </a:rPr>
              <a:t>Stan Custers (Parkmanagement) - Behaalde resultaten</a:t>
            </a:r>
            <a:endParaRPr lang="nl-NL" dirty="0">
              <a:cs typeface="Calibri"/>
            </a:endParaRPr>
          </a:p>
          <a:p>
            <a:endParaRPr lang="nl-NL" sz="2800" dirty="0">
              <a:cs typeface="Calibri"/>
            </a:endParaRPr>
          </a:p>
          <a:p>
            <a:pPr marL="285750" indent="-285750">
              <a:buFont typeface="Arial" panose="020B0604020202020204" pitchFamily="34" charset="0"/>
              <a:buChar char="•"/>
            </a:pPr>
            <a:r>
              <a:rPr lang="nl-NL" sz="2800" dirty="0">
                <a:cs typeface="Calibri"/>
              </a:rPr>
              <a:t>Erik van Term (Brandweer) – Brandpreventie</a:t>
            </a:r>
            <a:endParaRPr lang="nl-NL" sz="2800" dirty="0"/>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r>
              <a:rPr lang="nl-NL" sz="2800" dirty="0"/>
              <a:t>Roel van </a:t>
            </a:r>
            <a:r>
              <a:rPr lang="nl-NL" sz="2800" dirty="0" err="1"/>
              <a:t>Bijnen</a:t>
            </a:r>
            <a:r>
              <a:rPr lang="nl-NL" sz="2800" dirty="0"/>
              <a:t> (Koninklijke Marechaussee) – Keurmerk Veilig Ondernemen</a:t>
            </a:r>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r>
              <a:rPr lang="nl-NL" sz="2800" dirty="0"/>
              <a:t>Heinz van der Linden (</a:t>
            </a:r>
            <a:r>
              <a:rPr lang="nl-NL" sz="2800" dirty="0" err="1"/>
              <a:t>Intergarde</a:t>
            </a:r>
            <a:r>
              <a:rPr lang="nl-NL" sz="2800" dirty="0"/>
              <a:t>) – Camerasysteem </a:t>
            </a:r>
            <a:r>
              <a:rPr lang="nl-NL" sz="2800" dirty="0" err="1"/>
              <a:t>Aviation</a:t>
            </a:r>
            <a:r>
              <a:rPr lang="nl-NL" sz="2800" dirty="0"/>
              <a:t> Valley</a:t>
            </a:r>
          </a:p>
          <a:p>
            <a:r>
              <a:rPr lang="nl-NL" dirty="0"/>
              <a:t> </a:t>
            </a:r>
          </a:p>
        </p:txBody>
      </p:sp>
    </p:spTree>
    <p:extLst>
      <p:ext uri="{BB962C8B-B14F-4D97-AF65-F5344CB8AC3E}">
        <p14:creationId xmlns:p14="http://schemas.microsoft.com/office/powerpoint/2010/main" val="274028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8C054-2AD2-4891-99E2-FCBA2A29A237}"/>
              </a:ext>
            </a:extLst>
          </p:cNvPr>
          <p:cNvSpPr>
            <a:spLocks noGrp="1"/>
          </p:cNvSpPr>
          <p:nvPr>
            <p:ph type="ctrTitle"/>
          </p:nvPr>
        </p:nvSpPr>
        <p:spPr/>
        <p:txBody>
          <a:bodyPr/>
          <a:lstStyle/>
          <a:p>
            <a:pPr algn="ctr"/>
            <a:endParaRPr lang="nl-NL" dirty="0"/>
          </a:p>
        </p:txBody>
      </p:sp>
      <p:sp>
        <p:nvSpPr>
          <p:cNvPr id="3" name="Ondertitel 2">
            <a:extLst>
              <a:ext uri="{FF2B5EF4-FFF2-40B4-BE49-F238E27FC236}">
                <a16:creationId xmlns:a16="http://schemas.microsoft.com/office/drawing/2014/main" id="{B60996BC-3636-4612-BB41-36E5C66C53B0}"/>
              </a:ext>
            </a:extLst>
          </p:cNvPr>
          <p:cNvSpPr>
            <a:spLocks noGrp="1"/>
          </p:cNvSpPr>
          <p:nvPr>
            <p:ph type="subTitle" idx="1"/>
          </p:nvPr>
        </p:nvSpPr>
        <p:spPr/>
        <p:txBody>
          <a:bodyPr/>
          <a:lstStyle/>
          <a:p>
            <a:endParaRPr lang="nl-NL"/>
          </a:p>
        </p:txBody>
      </p:sp>
      <p:sp>
        <p:nvSpPr>
          <p:cNvPr id="4" name="Tijdelijke aanduiding voor inhoud 3">
            <a:extLst>
              <a:ext uri="{FF2B5EF4-FFF2-40B4-BE49-F238E27FC236}">
                <a16:creationId xmlns:a16="http://schemas.microsoft.com/office/drawing/2014/main" id="{451A81C7-24DA-4562-8205-4B3CBB16172D}"/>
              </a:ext>
            </a:extLst>
          </p:cNvPr>
          <p:cNvSpPr>
            <a:spLocks noGrp="1"/>
          </p:cNvSpPr>
          <p:nvPr>
            <p:ph sz="half" idx="10"/>
          </p:nvPr>
        </p:nvSpPr>
        <p:spPr/>
        <p:txBody>
          <a:bodyPr/>
          <a:lstStyle/>
          <a:p>
            <a:pPr marL="0" indent="0" algn="ctr">
              <a:buNone/>
            </a:pPr>
            <a:r>
              <a:rPr lang="nl-NL" sz="4800" dirty="0"/>
              <a:t>Bedankt voor uw aandacht</a:t>
            </a:r>
          </a:p>
        </p:txBody>
      </p:sp>
    </p:spTree>
    <p:extLst>
      <p:ext uri="{BB962C8B-B14F-4D97-AF65-F5344CB8AC3E}">
        <p14:creationId xmlns:p14="http://schemas.microsoft.com/office/powerpoint/2010/main" val="142345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pTitel"/>
          <p:cNvSpPr>
            <a:spLocks noGrp="1" noChangeArrowheads="1"/>
          </p:cNvSpPr>
          <p:nvPr>
            <p:ph type="title" idx="4294967295"/>
          </p:nvPr>
        </p:nvSpPr>
        <p:spPr>
          <a:xfrm>
            <a:off x="6578601" y="1700808"/>
            <a:ext cx="3478213" cy="888406"/>
          </a:xfrm>
        </p:spPr>
        <p:txBody>
          <a:bodyPr/>
          <a:lstStyle/>
          <a:p>
            <a:pPr eaLnBrk="1" hangingPunct="1"/>
            <a:br>
              <a:rPr lang="nl-NL" dirty="0">
                <a:solidFill>
                  <a:srgbClr val="E17000"/>
                </a:solidFill>
              </a:rPr>
            </a:br>
            <a:br>
              <a:rPr lang="nl-NL" dirty="0">
                <a:solidFill>
                  <a:srgbClr val="E17000"/>
                </a:solidFill>
              </a:rPr>
            </a:br>
            <a:br>
              <a:rPr lang="nl-NL" dirty="0">
                <a:solidFill>
                  <a:srgbClr val="E17000"/>
                </a:solidFill>
              </a:rPr>
            </a:br>
            <a:endParaRPr lang="nl-NL" dirty="0">
              <a:solidFill>
                <a:srgbClr val="E17000"/>
              </a:solidFill>
            </a:endParaRPr>
          </a:p>
        </p:txBody>
      </p:sp>
      <p:sp>
        <p:nvSpPr>
          <p:cNvPr id="4099" name="shpTekst"/>
          <p:cNvSpPr>
            <a:spLocks noGrp="1" noChangeArrowheads="1"/>
          </p:cNvSpPr>
          <p:nvPr>
            <p:ph type="body" idx="4294967295"/>
          </p:nvPr>
        </p:nvSpPr>
        <p:spPr>
          <a:xfrm>
            <a:off x="6578601" y="2781301"/>
            <a:ext cx="4798484" cy="2447925"/>
          </a:xfrm>
        </p:spPr>
        <p:txBody>
          <a:bodyPr/>
          <a:lstStyle/>
          <a:p>
            <a:pPr eaLnBrk="1" hangingPunct="1"/>
            <a:endParaRPr lang="nl-NL" dirty="0">
              <a:solidFill>
                <a:srgbClr val="E17000"/>
              </a:solidFill>
            </a:endParaRPr>
          </a:p>
          <a:p>
            <a:pPr eaLnBrk="1" hangingPunct="1"/>
            <a:endParaRPr lang="nl-NL" dirty="0">
              <a:solidFill>
                <a:srgbClr val="E17000"/>
              </a:solidFill>
            </a:endParaRPr>
          </a:p>
        </p:txBody>
      </p:sp>
      <p:sp>
        <p:nvSpPr>
          <p:cNvPr id="4100" name="Date Placeholder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22C4926D-726B-4BFE-BCAD-61A89A579889}"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Tekstvak 1"/>
          <p:cNvSpPr txBox="1"/>
          <p:nvPr/>
        </p:nvSpPr>
        <p:spPr>
          <a:xfrm>
            <a:off x="6672064" y="1700808"/>
            <a:ext cx="4705021"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E17000"/>
                </a:solidFill>
                <a:effectLst/>
                <a:uLnTx/>
                <a:uFillTx/>
                <a:latin typeface="Verdana" pitchFamily="34" charset="0"/>
                <a:ea typeface="+mn-ea"/>
                <a:cs typeface="+mn-cs"/>
              </a:rPr>
              <a:t>Presentatie KVO Schouw Wijkopperwachtmeester Maastricht-Aachen airport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Wijkopper MAA</a:t>
            </a:r>
          </a:p>
        </p:txBody>
      </p:sp>
      <p:pic>
        <p:nvPicPr>
          <p:cNvPr id="6" name="Tijdelijke aanduiding voor inhoud 5"/>
          <p:cNvPicPr>
            <a:picLocks noGrp="1" noChangeAspect="1"/>
          </p:cNvPicPr>
          <p:nvPr>
            <p:ph idx="1"/>
          </p:nvPr>
        </p:nvPicPr>
        <p:blipFill>
          <a:blip r:embed="rId2"/>
          <a:stretch>
            <a:fillRect/>
          </a:stretch>
        </p:blipFill>
        <p:spPr>
          <a:xfrm>
            <a:off x="6580589" y="1504258"/>
            <a:ext cx="3188484" cy="4156990"/>
          </a:xfrm>
          <a:prstGeom prst="rect">
            <a:avLst/>
          </a:prstGeom>
        </p:spPr>
      </p:pic>
      <p:sp>
        <p:nvSpPr>
          <p:cNvPr id="4" name="Tijdelijke aanduiding voor tekst 3"/>
          <p:cNvSpPr>
            <a:spLocks noGrp="1"/>
          </p:cNvSpPr>
          <p:nvPr>
            <p:ph type="body" sz="half" idx="2"/>
          </p:nvPr>
        </p:nvSpPr>
        <p:spPr/>
        <p:txBody>
          <a:bodyPr/>
          <a:lstStyle/>
          <a:p>
            <a:r>
              <a:rPr lang="nl-NL" dirty="0"/>
              <a:t>Mijn naam is Roel van Bijnen, na 13 jaar gewerkt te hebben in de operationele dienstploeg ben ik vanaf april 2021 vanuit de Koninklijke Marechaussee aangesteld in de functie van Wijkopperwachtmeester Maastricht-Aachen Airport. Deze functie is te vergelijken met de functie van een wijkagent bij de politie zoals. Ik zal zelf vaak op en rondom Maastricht-Aachen Airport aanwezig zijn en vooral de verbinding proberen te leggen met ketenpartners en omliggende bedrijven. Tevens ben ik uiteraard ook voor jullie het aanspreekpunt vanuit de Koninklijke Marechaussee.  </a:t>
            </a:r>
          </a:p>
          <a:p>
            <a:r>
              <a:rPr lang="nl-NL" dirty="0"/>
              <a:t> </a:t>
            </a:r>
          </a:p>
          <a:p>
            <a:r>
              <a:rPr lang="nl-NL" dirty="0"/>
              <a:t>Mochten er zaken zijn dan spreek mij gerust aan.  </a:t>
            </a:r>
          </a:p>
          <a:p>
            <a:r>
              <a:rPr lang="nl-NL" dirty="0"/>
              <a:t> </a:t>
            </a:r>
          </a:p>
          <a:p>
            <a:r>
              <a:rPr lang="nl-NL" dirty="0"/>
              <a:t>Hm.v.bijnen@mindef.nl</a:t>
            </a:r>
          </a:p>
          <a:p>
            <a:r>
              <a:rPr lang="nl-NL" dirty="0"/>
              <a:t>Telefoonnummer: 0613791659</a:t>
            </a:r>
          </a:p>
          <a:p>
            <a:endParaRPr lang="nl-NL" dirty="0"/>
          </a:p>
        </p:txBody>
      </p:sp>
      <p:sp>
        <p:nvSpPr>
          <p:cNvPr id="5" name="Tijdelijke aanduiding voor datum 4"/>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BCDEA74E-A4C5-4BBE-80EC-AA99846FCB01}"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4942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KVO DAGSCHOUW / AVONDSCHOUW</a:t>
            </a:r>
          </a:p>
        </p:txBody>
      </p:sp>
      <p:sp>
        <p:nvSpPr>
          <p:cNvPr id="3" name="Tijdelijke aanduiding voor datum 2"/>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7122B0CE-C6C7-436D-8CEF-0A1751D12FDE}"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Afbeelding 4"/>
          <p:cNvPicPr>
            <a:picLocks noChangeAspect="1"/>
          </p:cNvPicPr>
          <p:nvPr/>
        </p:nvPicPr>
        <p:blipFill>
          <a:blip r:embed="rId2"/>
          <a:stretch>
            <a:fillRect/>
          </a:stretch>
        </p:blipFill>
        <p:spPr>
          <a:xfrm>
            <a:off x="972103" y="2075339"/>
            <a:ext cx="786452" cy="1036410"/>
          </a:xfrm>
          <a:prstGeom prst="rect">
            <a:avLst/>
          </a:prstGeom>
        </p:spPr>
      </p:pic>
      <p:pic>
        <p:nvPicPr>
          <p:cNvPr id="6" name="Afbeelding 5"/>
          <p:cNvPicPr>
            <a:picLocks noChangeAspect="1"/>
          </p:cNvPicPr>
          <p:nvPr/>
        </p:nvPicPr>
        <p:blipFill>
          <a:blip r:embed="rId3"/>
          <a:stretch>
            <a:fillRect/>
          </a:stretch>
        </p:blipFill>
        <p:spPr>
          <a:xfrm>
            <a:off x="2063552" y="2156190"/>
            <a:ext cx="2334970" cy="798645"/>
          </a:xfrm>
          <a:prstGeom prst="rect">
            <a:avLst/>
          </a:prstGeom>
        </p:spPr>
      </p:pic>
      <p:pic>
        <p:nvPicPr>
          <p:cNvPr id="7" name="Afbeelding 6"/>
          <p:cNvPicPr>
            <a:picLocks noChangeAspect="1"/>
          </p:cNvPicPr>
          <p:nvPr/>
        </p:nvPicPr>
        <p:blipFill>
          <a:blip r:embed="rId4"/>
          <a:stretch>
            <a:fillRect/>
          </a:stretch>
        </p:blipFill>
        <p:spPr>
          <a:xfrm>
            <a:off x="4715979" y="2223252"/>
            <a:ext cx="1402202" cy="731583"/>
          </a:xfrm>
          <a:prstGeom prst="rect">
            <a:avLst/>
          </a:prstGeom>
        </p:spPr>
      </p:pic>
      <p:pic>
        <p:nvPicPr>
          <p:cNvPr id="8" name="Afbeelding 7"/>
          <p:cNvPicPr>
            <a:picLocks noChangeAspect="1"/>
          </p:cNvPicPr>
          <p:nvPr/>
        </p:nvPicPr>
        <p:blipFill>
          <a:blip r:embed="rId5"/>
          <a:stretch>
            <a:fillRect/>
          </a:stretch>
        </p:blipFill>
        <p:spPr>
          <a:xfrm>
            <a:off x="972103" y="3218611"/>
            <a:ext cx="646232" cy="932769"/>
          </a:xfrm>
          <a:prstGeom prst="rect">
            <a:avLst/>
          </a:prstGeom>
        </p:spPr>
      </p:pic>
      <p:pic>
        <p:nvPicPr>
          <p:cNvPr id="9" name="Afbeelding 8"/>
          <p:cNvPicPr>
            <a:picLocks noChangeAspect="1"/>
          </p:cNvPicPr>
          <p:nvPr/>
        </p:nvPicPr>
        <p:blipFill>
          <a:blip r:embed="rId6"/>
          <a:stretch>
            <a:fillRect/>
          </a:stretch>
        </p:blipFill>
        <p:spPr>
          <a:xfrm>
            <a:off x="1775520" y="3291770"/>
            <a:ext cx="1926503" cy="713294"/>
          </a:xfrm>
          <a:prstGeom prst="rect">
            <a:avLst/>
          </a:prstGeom>
        </p:spPr>
      </p:pic>
      <p:pic>
        <p:nvPicPr>
          <p:cNvPr id="10" name="Afbeelding 9"/>
          <p:cNvPicPr>
            <a:picLocks noChangeAspect="1"/>
          </p:cNvPicPr>
          <p:nvPr/>
        </p:nvPicPr>
        <p:blipFill>
          <a:blip r:embed="rId7"/>
          <a:stretch>
            <a:fillRect/>
          </a:stretch>
        </p:blipFill>
        <p:spPr>
          <a:xfrm>
            <a:off x="3702023" y="3364929"/>
            <a:ext cx="3042168" cy="640135"/>
          </a:xfrm>
          <a:prstGeom prst="rect">
            <a:avLst/>
          </a:prstGeom>
        </p:spPr>
      </p:pic>
      <p:sp>
        <p:nvSpPr>
          <p:cNvPr id="11" name="Tekstvak 10"/>
          <p:cNvSpPr txBox="1"/>
          <p:nvPr/>
        </p:nvSpPr>
        <p:spPr>
          <a:xfrm>
            <a:off x="911424" y="4365104"/>
            <a:ext cx="8136904"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a:ln>
                  <a:noFill/>
                </a:ln>
                <a:solidFill>
                  <a:srgbClr val="000000"/>
                </a:solidFill>
                <a:effectLst/>
                <a:uLnTx/>
                <a:uFillTx/>
                <a:latin typeface="Verdana" pitchFamily="34" charset="0"/>
                <a:ea typeface="+mn-ea"/>
                <a:cs typeface="+mn-cs"/>
              </a:rPr>
              <a:t>Input voor de schouw wordt opgehaald bij ondernemers en bovenstaande partners door Iva Meijs en Sonja Demandt (SIM).</a:t>
            </a: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3925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KVO DAGSCHOUW / AVONDSCHOUW</a:t>
            </a:r>
          </a:p>
        </p:txBody>
      </p:sp>
      <p:sp>
        <p:nvSpPr>
          <p:cNvPr id="3" name="Tijdelijke aanduiding voor datum 2"/>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7122B0CE-C6C7-436D-8CEF-0A1751D12FDE}"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Tekstvak 3"/>
          <p:cNvSpPr txBox="1"/>
          <p:nvPr/>
        </p:nvSpPr>
        <p:spPr>
          <a:xfrm>
            <a:off x="814917" y="1916832"/>
            <a:ext cx="9457547" cy="38164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Tijdens de Schouw worden alle punten die zijn in gebracht besproken met de aanwezige ondernemers en partners.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Denk hierbij aan: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-Parkeerproblemen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-Overlast  (Divers)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-Incidenten die plaats hebben gevonden (Inbraak/vernieling </a:t>
            </a:r>
            <a:r>
              <a:rPr kumimoji="0" lang="nl-NL" sz="2200" b="0" i="0" u="none" strike="noStrike" kern="1200" cap="none" spc="0" normalizeH="0" baseline="0" noProof="0" dirty="0" err="1">
                <a:ln>
                  <a:noFill/>
                </a:ln>
                <a:solidFill>
                  <a:srgbClr val="000000"/>
                </a:solidFill>
                <a:effectLst/>
                <a:uLnTx/>
                <a:uFillTx/>
                <a:latin typeface="Verdana" pitchFamily="34" charset="0"/>
                <a:ea typeface="+mn-ea"/>
                <a:cs typeface="+mn-cs"/>
              </a:rPr>
              <a:t>etc</a:t>
            </a: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-Groenvoorziening die zicht belemmerd (Verkeersveiligheid)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-Leegstaande panden (Risico i.v.m. Krakers)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-Overig</a:t>
            </a:r>
          </a:p>
        </p:txBody>
      </p:sp>
    </p:spTree>
    <p:extLst>
      <p:ext uri="{BB962C8B-B14F-4D97-AF65-F5344CB8AC3E}">
        <p14:creationId xmlns:p14="http://schemas.microsoft.com/office/powerpoint/2010/main" val="1136801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KVO DAGSCHOUW / AVONDSCHOUW</a:t>
            </a:r>
          </a:p>
        </p:txBody>
      </p:sp>
      <p:sp>
        <p:nvSpPr>
          <p:cNvPr id="3" name="Tijdelijke aanduiding voor datum 2"/>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7122B0CE-C6C7-436D-8CEF-0A1751D12FDE}"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Tekstvak 3"/>
          <p:cNvSpPr txBox="1"/>
          <p:nvPr/>
        </p:nvSpPr>
        <p:spPr>
          <a:xfrm>
            <a:off x="814917" y="1844824"/>
            <a:ext cx="8822268" cy="58477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Bespreking ingebrachte punten: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Bij de bespreking van alle ingebrachte punten wordt meteen besproken welke actiepunten opgepakt moeten worden om de situatie op te lossen of deels te verbeteren.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Vervolgens vind er een fysieke schouw plaats op het bedrijventerrein waarbij de ingebrachte zaken op locatie worden bekeken en besproken.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rPr>
              <a:t>Voorbeeld…..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648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56CD88-C7B0-3FA0-3B34-F941F348B8DE}"/>
              </a:ext>
            </a:extLst>
          </p:cNvPr>
          <p:cNvSpPr>
            <a:spLocks noGrp="1"/>
          </p:cNvSpPr>
          <p:nvPr>
            <p:ph type="dt" sz="half" idx="10"/>
          </p:nvPr>
        </p:nvSpPr>
        <p:spPr/>
        <p:txBody>
          <a:bodyPr/>
          <a:lstStyle/>
          <a:p>
            <a:pPr marL="0" marR="0" lvl="0" indent="0" algn="l" defTabSz="914400" rtl="0" eaLnBrk="0" fontAlgn="auto" latinLnBrk="0" hangingPunct="0">
              <a:lnSpc>
                <a:spcPct val="100000"/>
              </a:lnSpc>
              <a:spcBef>
                <a:spcPct val="50000"/>
              </a:spcBef>
              <a:spcAft>
                <a:spcPts val="0"/>
              </a:spcAft>
              <a:buClrTx/>
              <a:buSzTx/>
              <a:buFontTx/>
              <a:buNone/>
              <a:tabLst/>
              <a:defRPr/>
            </a:pPr>
            <a:fld id="{56B3116A-2F65-4FA2-9EC4-D06607E58C0B}" type="datetime4">
              <a:rPr kumimoji="0" lang="nl-NL" sz="1100" b="0" i="0" u="none" strike="noStrike" kern="1200" cap="none" spc="0" normalizeH="0" baseline="0" noProof="0">
                <a:ln>
                  <a:noFill/>
                </a:ln>
                <a:solidFill>
                  <a:srgbClr val="FFFFFF"/>
                </a:solidFill>
                <a:effectLst/>
                <a:uLnTx/>
                <a:uFillTx/>
                <a:latin typeface="Verdana"/>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3" name="Afbeelding 3">
            <a:extLst>
              <a:ext uri="{FF2B5EF4-FFF2-40B4-BE49-F238E27FC236}">
                <a16:creationId xmlns:a16="http://schemas.microsoft.com/office/drawing/2014/main" id="{4226B9A8-8C94-7B71-A9A1-92E10C1A148E}"/>
              </a:ext>
            </a:extLst>
          </p:cNvPr>
          <p:cNvPicPr>
            <a:picLocks noChangeAspect="1"/>
          </p:cNvPicPr>
          <p:nvPr/>
        </p:nvPicPr>
        <p:blipFill>
          <a:blip r:embed="rId2"/>
          <a:stretch>
            <a:fillRect/>
          </a:stretch>
        </p:blipFill>
        <p:spPr>
          <a:xfrm>
            <a:off x="2809631" y="1094851"/>
            <a:ext cx="5947507" cy="5215375"/>
          </a:xfrm>
          <a:prstGeom prst="rect">
            <a:avLst/>
          </a:prstGeom>
        </p:spPr>
      </p:pic>
    </p:spTree>
    <p:extLst>
      <p:ext uri="{BB962C8B-B14F-4D97-AF65-F5344CB8AC3E}">
        <p14:creationId xmlns:p14="http://schemas.microsoft.com/office/powerpoint/2010/main" val="313370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a:extLst>
              <a:ext uri="{FF2B5EF4-FFF2-40B4-BE49-F238E27FC236}">
                <a16:creationId xmlns:a16="http://schemas.microsoft.com/office/drawing/2014/main" id="{85F95964-8CB9-AEB2-D7CC-07F9F3AD24F1}"/>
              </a:ext>
            </a:extLst>
          </p:cNvPr>
          <p:cNvPicPr>
            <a:picLocks noGrp="1" noChangeAspect="1"/>
          </p:cNvPicPr>
          <p:nvPr>
            <p:ph idx="1"/>
          </p:nvPr>
        </p:nvPicPr>
        <p:blipFill>
          <a:blip r:embed="rId2"/>
          <a:stretch>
            <a:fillRect/>
          </a:stretch>
        </p:blipFill>
        <p:spPr>
          <a:xfrm>
            <a:off x="3736064" y="1124746"/>
            <a:ext cx="5848544" cy="5196802"/>
          </a:xfrm>
        </p:spPr>
      </p:pic>
      <p:sp>
        <p:nvSpPr>
          <p:cNvPr id="5" name="Tijdelijke aanduiding voor datum 4">
            <a:extLst>
              <a:ext uri="{FF2B5EF4-FFF2-40B4-BE49-F238E27FC236}">
                <a16:creationId xmlns:a16="http://schemas.microsoft.com/office/drawing/2014/main" id="{A2972251-B871-14E1-447B-BF696ED3C785}"/>
              </a:ext>
            </a:extLst>
          </p:cNvPr>
          <p:cNvSpPr>
            <a:spLocks noGrp="1"/>
          </p:cNvSpPr>
          <p:nvPr>
            <p:ph type="dt" sz="half" idx="10"/>
          </p:nvPr>
        </p:nvSpPr>
        <p:spPr/>
        <p:txBody>
          <a:bodyPr/>
          <a:lstStyle/>
          <a:p>
            <a:pPr marL="0" marR="0" lvl="0" indent="0" algn="l" defTabSz="914400" rtl="0" eaLnBrk="0" fontAlgn="auto" latinLnBrk="0" hangingPunct="0">
              <a:lnSpc>
                <a:spcPct val="100000"/>
              </a:lnSpc>
              <a:spcBef>
                <a:spcPct val="50000"/>
              </a:spcBef>
              <a:spcAft>
                <a:spcPts val="0"/>
              </a:spcAft>
              <a:buClrTx/>
              <a:buSzTx/>
              <a:buFontTx/>
              <a:buNone/>
              <a:tabLst/>
              <a:defRPr/>
            </a:pPr>
            <a:fld id="{BCDEA74E-A4C5-4BBE-80EC-AA99846FCB01}" type="datetime4">
              <a:rPr kumimoji="0" lang="nl-NL" sz="1100" b="0" i="0" u="none" strike="noStrike" kern="1200" cap="none" spc="0" normalizeH="0" baseline="0" noProof="0">
                <a:ln>
                  <a:noFill/>
                </a:ln>
                <a:solidFill>
                  <a:srgbClr val="FFFFFF"/>
                </a:solidFill>
                <a:effectLst/>
                <a:uLnTx/>
                <a:uFillTx/>
                <a:latin typeface="Verdana"/>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716968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actiepunt</a:t>
            </a:r>
          </a:p>
        </p:txBody>
      </p:sp>
      <p:pic>
        <p:nvPicPr>
          <p:cNvPr id="6" name="Tijdelijke aanduiding voor inhoud 5"/>
          <p:cNvPicPr>
            <a:picLocks noGrp="1" noChangeAspect="1"/>
          </p:cNvPicPr>
          <p:nvPr>
            <p:ph idx="1"/>
          </p:nvPr>
        </p:nvPicPr>
        <p:blipFill>
          <a:blip r:embed="rId2"/>
          <a:stretch>
            <a:fillRect/>
          </a:stretch>
        </p:blipFill>
        <p:spPr>
          <a:xfrm>
            <a:off x="5663952" y="1717637"/>
            <a:ext cx="5112568" cy="3816427"/>
          </a:xfrm>
          <a:prstGeom prst="rect">
            <a:avLst/>
          </a:prstGeom>
        </p:spPr>
      </p:pic>
      <p:sp>
        <p:nvSpPr>
          <p:cNvPr id="4" name="Tijdelijke aanduiding voor tekst 3"/>
          <p:cNvSpPr>
            <a:spLocks noGrp="1"/>
          </p:cNvSpPr>
          <p:nvPr>
            <p:ph type="body" sz="half" idx="2"/>
          </p:nvPr>
        </p:nvSpPr>
        <p:spPr>
          <a:xfrm>
            <a:off x="609600" y="1435101"/>
            <a:ext cx="4910335" cy="4691063"/>
          </a:xfrm>
        </p:spPr>
        <p:txBody>
          <a:bodyPr/>
          <a:lstStyle/>
          <a:p>
            <a:r>
              <a:rPr lang="nl-NL" sz="2000" dirty="0"/>
              <a:t>Aan het einde van de Australiëlaan is het ijzerdraad van het hek open. </a:t>
            </a:r>
          </a:p>
          <a:p>
            <a:endParaRPr lang="nl-NL" sz="2000" dirty="0"/>
          </a:p>
          <a:p>
            <a:r>
              <a:rPr lang="nl-NL" sz="2000" dirty="0"/>
              <a:t>Door dit hek kunnen gemakkelijk auto’s op en af rijden vanuit de Vliegveldweg naar de Australiëlaan. Dit is geen veilige situatie, de kenteken camera in het begin van de straat kan omzeild worden. De werkgroep heeft geconstateerd dat dit gedeelte van het terrein eigendom is van de luchthaven. </a:t>
            </a:r>
          </a:p>
        </p:txBody>
      </p:sp>
      <p:sp>
        <p:nvSpPr>
          <p:cNvPr id="5" name="Tijdelijke aanduiding voor datum 4"/>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BCDEA74E-A4C5-4BBE-80EC-AA99846FCB01}"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30805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Afsluiting Australiëlaan</a:t>
            </a:r>
          </a:p>
        </p:txBody>
      </p:sp>
      <p:pic>
        <p:nvPicPr>
          <p:cNvPr id="6" name="Tijdelijke aanduiding voor inhoud 5"/>
          <p:cNvPicPr>
            <a:picLocks noGrp="1" noChangeAspect="1"/>
          </p:cNvPicPr>
          <p:nvPr>
            <p:ph idx="1"/>
          </p:nvPr>
        </p:nvPicPr>
        <p:blipFill>
          <a:blip r:embed="rId2"/>
          <a:stretch>
            <a:fillRect/>
          </a:stretch>
        </p:blipFill>
        <p:spPr>
          <a:xfrm>
            <a:off x="4842165" y="1125538"/>
            <a:ext cx="6665332" cy="5000625"/>
          </a:xfrm>
          <a:prstGeom prst="rect">
            <a:avLst/>
          </a:prstGeom>
        </p:spPr>
      </p:pic>
      <p:sp>
        <p:nvSpPr>
          <p:cNvPr id="4" name="Tijdelijke aanduiding voor tekst 3"/>
          <p:cNvSpPr>
            <a:spLocks noGrp="1"/>
          </p:cNvSpPr>
          <p:nvPr>
            <p:ph type="body" sz="half" idx="2"/>
          </p:nvPr>
        </p:nvSpPr>
        <p:spPr/>
        <p:txBody>
          <a:bodyPr/>
          <a:lstStyle/>
          <a:p>
            <a:r>
              <a:rPr lang="nl-NL" sz="2000" dirty="0"/>
              <a:t>Na wat overleg tussen ketenpartners heeft de gemeente besloten om een aantal varkensruggen te plaatsen.</a:t>
            </a:r>
          </a:p>
          <a:p>
            <a:endParaRPr lang="nl-NL" sz="2000" dirty="0"/>
          </a:p>
          <a:p>
            <a:r>
              <a:rPr lang="nl-NL" sz="2000" dirty="0"/>
              <a:t>Hierdoor kan de Australiëlaan niet meer opgereden worden zonder de kenteken camera van Intergarde te passeren.</a:t>
            </a:r>
          </a:p>
          <a:p>
            <a:endParaRPr lang="nl-NL" sz="2000" dirty="0"/>
          </a:p>
          <a:p>
            <a:r>
              <a:rPr lang="nl-NL" sz="2000" dirty="0"/>
              <a:t>Probleem opgelost…</a:t>
            </a:r>
          </a:p>
          <a:p>
            <a:endParaRPr lang="nl-NL" sz="2000" dirty="0"/>
          </a:p>
          <a:p>
            <a:r>
              <a:rPr lang="nl-NL" sz="2000" dirty="0"/>
              <a:t>En dan nu het woord aan Intergarde….</a:t>
            </a:r>
          </a:p>
          <a:p>
            <a:endParaRPr lang="nl-NL" sz="2000" dirty="0"/>
          </a:p>
          <a:p>
            <a:endParaRPr lang="nl-NL" sz="2000" dirty="0"/>
          </a:p>
          <a:p>
            <a:r>
              <a:rPr lang="nl-NL" sz="2000" dirty="0"/>
              <a:t>  </a:t>
            </a:r>
          </a:p>
        </p:txBody>
      </p:sp>
      <p:sp>
        <p:nvSpPr>
          <p:cNvPr id="5" name="Tijdelijke aanduiding voor datum 4"/>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BCDEA74E-A4C5-4BBE-80EC-AA99846FCB01}" type="datetime4">
              <a:rPr kumimoji="0" lang="nl-NL" sz="11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 juni 2022</a:t>
            </a:fld>
            <a:endParaRPr kumimoji="0" lang="nl-NL" sz="11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673423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4AA8BCB-D56B-4C97-92C4-1346FD5986A6}"/>
              </a:ext>
            </a:extLst>
          </p:cNvPr>
          <p:cNvSpPr txBox="1"/>
          <p:nvPr/>
        </p:nvSpPr>
        <p:spPr>
          <a:xfrm>
            <a:off x="1659466" y="636694"/>
            <a:ext cx="8053493" cy="1754326"/>
          </a:xfrm>
          <a:prstGeom prst="rect">
            <a:avLst/>
          </a:prstGeom>
          <a:noFill/>
        </p:spPr>
        <p:txBody>
          <a:bodyPr wrap="square" rtlCol="0">
            <a:spAutoFit/>
          </a:bodyPr>
          <a:lstStyle/>
          <a:p>
            <a:r>
              <a:rPr lang="nl-NL" sz="5400" dirty="0"/>
              <a:t>Behaalde resultaten op </a:t>
            </a:r>
            <a:r>
              <a:rPr lang="nl-NL" sz="5400" dirty="0" err="1"/>
              <a:t>Aviation</a:t>
            </a:r>
            <a:r>
              <a:rPr lang="nl-NL" sz="5400" dirty="0"/>
              <a:t> Valley</a:t>
            </a:r>
          </a:p>
        </p:txBody>
      </p:sp>
      <p:sp>
        <p:nvSpPr>
          <p:cNvPr id="3" name="Tekstvak 2">
            <a:extLst>
              <a:ext uri="{FF2B5EF4-FFF2-40B4-BE49-F238E27FC236}">
                <a16:creationId xmlns:a16="http://schemas.microsoft.com/office/drawing/2014/main" id="{4FA6A071-CE95-44DB-A02A-1A508AE9EEDD}"/>
              </a:ext>
            </a:extLst>
          </p:cNvPr>
          <p:cNvSpPr txBox="1"/>
          <p:nvPr/>
        </p:nvSpPr>
        <p:spPr>
          <a:xfrm>
            <a:off x="792480" y="2828071"/>
            <a:ext cx="8629227" cy="3050194"/>
          </a:xfrm>
          <a:prstGeom prst="rect">
            <a:avLst/>
          </a:prstGeom>
          <a:noFill/>
        </p:spPr>
        <p:txBody>
          <a:bodyPr wrap="square" rtlCol="0">
            <a:spAutoFit/>
          </a:bodyPr>
          <a:lstStyle/>
          <a:p>
            <a:pPr marL="285750" indent="-285750" algn="l" rtl="0" fontAlgn="base">
              <a:lnSpc>
                <a:spcPct val="200000"/>
              </a:lnSpc>
              <a:buFont typeface="Arial" panose="020B0604020202020204" pitchFamily="34" charset="0"/>
              <a:buChar char="•"/>
            </a:pPr>
            <a:r>
              <a:rPr lang="nl-NL" sz="2800" b="0" i="0" dirty="0">
                <a:solidFill>
                  <a:srgbClr val="000000"/>
                </a:solidFill>
                <a:effectLst/>
                <a:latin typeface="Calibri" panose="020F0502020204030204" pitchFamily="34" charset="0"/>
              </a:rPr>
              <a:t>BIZ sinds 2022</a:t>
            </a:r>
          </a:p>
          <a:p>
            <a:pPr marL="285750" indent="-285750" algn="l" rtl="0" fontAlgn="base">
              <a:lnSpc>
                <a:spcPct val="200000"/>
              </a:lnSpc>
              <a:buFont typeface="Arial" panose="020B0604020202020204" pitchFamily="34" charset="0"/>
              <a:buChar char="•"/>
            </a:pPr>
            <a:r>
              <a:rPr lang="nl-NL" sz="2800" dirty="0">
                <a:solidFill>
                  <a:srgbClr val="000000"/>
                </a:solidFill>
                <a:latin typeface="Calibri" panose="020F0502020204030204" pitchFamily="34" charset="0"/>
              </a:rPr>
              <a:t>Aansluiting SIM</a:t>
            </a:r>
          </a:p>
          <a:p>
            <a:pPr marL="285750" indent="-285750" algn="l" rtl="0" fontAlgn="base">
              <a:lnSpc>
                <a:spcPct val="200000"/>
              </a:lnSpc>
              <a:buFont typeface="Arial" panose="020B0604020202020204" pitchFamily="34" charset="0"/>
              <a:buChar char="•"/>
            </a:pPr>
            <a:r>
              <a:rPr lang="nl-NL" sz="2800" b="0" i="0" dirty="0">
                <a:solidFill>
                  <a:srgbClr val="000000"/>
                </a:solidFill>
                <a:effectLst/>
                <a:latin typeface="Calibri" panose="020F0502020204030204" pitchFamily="34" charset="0"/>
              </a:rPr>
              <a:t>KVO</a:t>
            </a:r>
          </a:p>
          <a:p>
            <a:pPr algn="l" rtl="0" fontAlgn="base">
              <a:lnSpc>
                <a:spcPct val="150000"/>
              </a:lnSpc>
            </a:pPr>
            <a:endParaRPr lang="nl-NL" sz="18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20137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18117BB1-C630-7FCB-13F6-2978DA122ED2}"/>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04945060-F963-92D5-1A2E-E7E29663D83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4373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D237C780-8FBE-437D-CE8C-CDBF2A4D70DE}"/>
              </a:ext>
            </a:extLst>
          </p:cNvPr>
          <p:cNvSpPr>
            <a:spLocks noGrp="1"/>
          </p:cNvSpPr>
          <p:nvPr>
            <p:ph type="title"/>
          </p:nvPr>
        </p:nvSpPr>
        <p:spPr/>
        <p:txBody>
          <a:bodyPr/>
          <a:lstStyle/>
          <a:p>
            <a:r>
              <a:rPr lang="nl-NL"/>
              <a:t>Wie zijn wij?</a:t>
            </a:r>
            <a:endParaRPr lang="nl-NL" dirty="0"/>
          </a:p>
        </p:txBody>
      </p:sp>
      <p:pic>
        <p:nvPicPr>
          <p:cNvPr id="3" name="Afbeelding 2">
            <a:extLst>
              <a:ext uri="{FF2B5EF4-FFF2-40B4-BE49-F238E27FC236}">
                <a16:creationId xmlns:a16="http://schemas.microsoft.com/office/drawing/2014/main" id="{DCB540AF-1235-B5CB-7238-482E5B7E5EB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9088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2D5B58BB-2F71-B2C1-BFF3-C1DDC31DF827}"/>
              </a:ext>
            </a:extLst>
          </p:cNvPr>
          <p:cNvSpPr>
            <a:spLocks noGrp="1"/>
          </p:cNvSpPr>
          <p:nvPr>
            <p:ph type="title"/>
          </p:nvPr>
        </p:nvSpPr>
        <p:spPr/>
        <p:txBody>
          <a:bodyPr/>
          <a:lstStyle/>
          <a:p>
            <a:r>
              <a:rPr lang="nl-NL"/>
              <a:t>                        2019 </a:t>
            </a:r>
            <a:endParaRPr lang="nl-NL" dirty="0"/>
          </a:p>
        </p:txBody>
      </p:sp>
      <p:pic>
        <p:nvPicPr>
          <p:cNvPr id="3" name="Afbeelding 2">
            <a:extLst>
              <a:ext uri="{FF2B5EF4-FFF2-40B4-BE49-F238E27FC236}">
                <a16:creationId xmlns:a16="http://schemas.microsoft.com/office/drawing/2014/main" id="{ECFFC410-38E3-634B-10B0-069E5C98DDC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0857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9111E64B-EBFD-022D-1937-C426B12E28AA}"/>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459C132B-0D5F-8B81-886A-810138768C1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22783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03E2E430-57EA-BA29-1A8A-4DC5A3200F98}"/>
              </a:ext>
            </a:extLst>
          </p:cNvPr>
          <p:cNvSpPr>
            <a:spLocks noGrp="1"/>
          </p:cNvSpPr>
          <p:nvPr>
            <p:ph type="title"/>
          </p:nvPr>
        </p:nvSpPr>
        <p:spPr/>
        <p:txBody>
          <a:bodyPr/>
          <a:lstStyle/>
          <a:p>
            <a:r>
              <a:rPr lang="nl-NL"/>
              <a:t>Referentie</a:t>
            </a:r>
            <a:endParaRPr lang="nl-NL" dirty="0"/>
          </a:p>
        </p:txBody>
      </p:sp>
      <p:pic>
        <p:nvPicPr>
          <p:cNvPr id="3" name="Afbeelding 2">
            <a:extLst>
              <a:ext uri="{FF2B5EF4-FFF2-40B4-BE49-F238E27FC236}">
                <a16:creationId xmlns:a16="http://schemas.microsoft.com/office/drawing/2014/main" id="{CA71CFEE-0E93-9B21-5A57-0762D9D3DE5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111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21CA1DCE-188A-AB52-4582-C974BF3F9265}"/>
              </a:ext>
            </a:extLst>
          </p:cNvPr>
          <p:cNvSpPr>
            <a:spLocks noGrp="1"/>
          </p:cNvSpPr>
          <p:nvPr>
            <p:ph type="title"/>
          </p:nvPr>
        </p:nvSpPr>
        <p:spPr/>
        <p:txBody>
          <a:bodyPr/>
          <a:lstStyle/>
          <a:p>
            <a:r>
              <a:rPr lang="nl-NL" sz="3600"/>
              <a:t>Meerwaarde</a:t>
            </a:r>
            <a:endParaRPr lang="nl-NL" sz="3600" dirty="0"/>
          </a:p>
        </p:txBody>
      </p:sp>
      <p:pic>
        <p:nvPicPr>
          <p:cNvPr id="3" name="Afbeelding 2">
            <a:extLst>
              <a:ext uri="{FF2B5EF4-FFF2-40B4-BE49-F238E27FC236}">
                <a16:creationId xmlns:a16="http://schemas.microsoft.com/office/drawing/2014/main" id="{A2608124-5798-90E5-1824-E9392853DB4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0900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17D01B2A-BBD3-31A0-EE4C-11381576B6F8}"/>
              </a:ext>
            </a:extLst>
          </p:cNvPr>
          <p:cNvSpPr>
            <a:spLocks noGrp="1"/>
          </p:cNvSpPr>
          <p:nvPr>
            <p:ph type="title"/>
          </p:nvPr>
        </p:nvSpPr>
        <p:spPr/>
        <p:txBody>
          <a:bodyPr/>
          <a:lstStyle/>
          <a:p>
            <a:r>
              <a:rPr lang="nl-NL"/>
              <a:t>Meerwaarde</a:t>
            </a:r>
            <a:endParaRPr lang="nl-NL" dirty="0"/>
          </a:p>
        </p:txBody>
      </p:sp>
      <p:pic>
        <p:nvPicPr>
          <p:cNvPr id="3" name="Afbeelding 2">
            <a:extLst>
              <a:ext uri="{FF2B5EF4-FFF2-40B4-BE49-F238E27FC236}">
                <a16:creationId xmlns:a16="http://schemas.microsoft.com/office/drawing/2014/main" id="{9567915A-3A4C-4DDC-8A52-69A49511161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8593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D6220F00-BAEA-98A7-D9DA-458D8AD0A82F}"/>
              </a:ext>
            </a:extLst>
          </p:cNvPr>
          <p:cNvSpPr>
            <a:spLocks noGrp="1"/>
          </p:cNvSpPr>
          <p:nvPr>
            <p:ph type="title"/>
          </p:nvPr>
        </p:nvSpPr>
        <p:spPr/>
        <p:txBody>
          <a:bodyPr/>
          <a:lstStyle/>
          <a:p>
            <a:br>
              <a:rPr lang="nl-NL"/>
            </a:br>
            <a:r>
              <a:rPr lang="nl-NL"/>
              <a:t>PROJECTIE</a:t>
            </a:r>
            <a:endParaRPr lang="nl-NL" dirty="0"/>
          </a:p>
        </p:txBody>
      </p:sp>
      <p:pic>
        <p:nvPicPr>
          <p:cNvPr id="3" name="Afbeelding 2">
            <a:extLst>
              <a:ext uri="{FF2B5EF4-FFF2-40B4-BE49-F238E27FC236}">
                <a16:creationId xmlns:a16="http://schemas.microsoft.com/office/drawing/2014/main" id="{177130D0-47F8-5BE8-A984-FD937B9DB12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6950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0F449293-4E47-AC29-6B4D-799A58F41BFE}"/>
              </a:ext>
            </a:extLst>
          </p:cNvPr>
          <p:cNvSpPr>
            <a:spLocks noGrp="1"/>
          </p:cNvSpPr>
          <p:nvPr>
            <p:ph type="title"/>
          </p:nvPr>
        </p:nvSpPr>
        <p:spPr/>
        <p:txBody>
          <a:bodyPr/>
          <a:lstStyle/>
          <a:p>
            <a:r>
              <a:rPr lang="nl-NL"/>
              <a:t>Projectie</a:t>
            </a:r>
            <a:endParaRPr lang="nl-NL" dirty="0"/>
          </a:p>
        </p:txBody>
      </p:sp>
      <p:pic>
        <p:nvPicPr>
          <p:cNvPr id="3" name="Afbeelding 2">
            <a:extLst>
              <a:ext uri="{FF2B5EF4-FFF2-40B4-BE49-F238E27FC236}">
                <a16:creationId xmlns:a16="http://schemas.microsoft.com/office/drawing/2014/main" id="{98A00676-4029-F38B-2FE5-54C90CCAC03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7158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B5F15F56-29A3-A04A-A8B0-BC7E116E2E80}"/>
              </a:ext>
            </a:extLst>
          </p:cNvPr>
          <p:cNvSpPr>
            <a:spLocks noGrp="1"/>
          </p:cNvSpPr>
          <p:nvPr>
            <p:ph type="title"/>
          </p:nvPr>
        </p:nvSpPr>
        <p:spPr/>
        <p:txBody>
          <a:bodyPr/>
          <a:lstStyle/>
          <a:p>
            <a:r>
              <a:rPr lang="nl-NL"/>
              <a:t>Projectie</a:t>
            </a:r>
            <a:endParaRPr lang="nl-NL" dirty="0"/>
          </a:p>
        </p:txBody>
      </p:sp>
      <p:pic>
        <p:nvPicPr>
          <p:cNvPr id="3" name="Afbeelding 2">
            <a:extLst>
              <a:ext uri="{FF2B5EF4-FFF2-40B4-BE49-F238E27FC236}">
                <a16:creationId xmlns:a16="http://schemas.microsoft.com/office/drawing/2014/main" id="{305F134D-69A3-831B-9199-C0B192CED55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568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90D7D8E-A3C7-4AB9-8828-BFEA4F622872}"/>
              </a:ext>
            </a:extLst>
          </p:cNvPr>
          <p:cNvPicPr>
            <a:picLocks noChangeAspect="1"/>
          </p:cNvPicPr>
          <p:nvPr/>
        </p:nvPicPr>
        <p:blipFill>
          <a:blip r:embed="rId2"/>
          <a:stretch>
            <a:fillRect/>
          </a:stretch>
        </p:blipFill>
        <p:spPr>
          <a:xfrm>
            <a:off x="2448362" y="1559859"/>
            <a:ext cx="6913015" cy="5187457"/>
          </a:xfrm>
          <a:prstGeom prst="rect">
            <a:avLst/>
          </a:prstGeom>
        </p:spPr>
      </p:pic>
      <p:sp>
        <p:nvSpPr>
          <p:cNvPr id="4" name="Tekstvak 3">
            <a:extLst>
              <a:ext uri="{FF2B5EF4-FFF2-40B4-BE49-F238E27FC236}">
                <a16:creationId xmlns:a16="http://schemas.microsoft.com/office/drawing/2014/main" id="{F7FEFC25-D7F7-4EC0-BEF7-DE248ABED7D9}"/>
              </a:ext>
            </a:extLst>
          </p:cNvPr>
          <p:cNvSpPr txBox="1"/>
          <p:nvPr/>
        </p:nvSpPr>
        <p:spPr>
          <a:xfrm>
            <a:off x="1784233" y="382893"/>
            <a:ext cx="7200053" cy="800219"/>
          </a:xfrm>
          <a:prstGeom prst="rect">
            <a:avLst/>
          </a:prstGeom>
          <a:noFill/>
        </p:spPr>
        <p:txBody>
          <a:bodyPr wrap="square" rtlCol="0">
            <a:spAutoFit/>
          </a:bodyPr>
          <a:lstStyle/>
          <a:p>
            <a:r>
              <a:rPr lang="nl-NL" sz="2800" b="0" i="0" dirty="0">
                <a:solidFill>
                  <a:srgbClr val="000000"/>
                </a:solidFill>
                <a:effectLst/>
                <a:latin typeface="Calibri" panose="020F0502020204030204" pitchFamily="34" charset="0"/>
              </a:rPr>
              <a:t>Aan- en afvoer verkeer Australiëlaan-Europalaan</a:t>
            </a:r>
          </a:p>
          <a:p>
            <a:endParaRPr lang="nl-NL" dirty="0"/>
          </a:p>
        </p:txBody>
      </p:sp>
    </p:spTree>
    <p:extLst>
      <p:ext uri="{BB962C8B-B14F-4D97-AF65-F5344CB8AC3E}">
        <p14:creationId xmlns:p14="http://schemas.microsoft.com/office/powerpoint/2010/main" val="953653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4167320B-9193-3628-54E8-0AC8DE7F36C6}"/>
              </a:ext>
            </a:extLst>
          </p:cNvPr>
          <p:cNvSpPr>
            <a:spLocks noGrp="1"/>
          </p:cNvSpPr>
          <p:nvPr>
            <p:ph type="title"/>
          </p:nvPr>
        </p:nvSpPr>
        <p:spPr/>
        <p:txBody>
          <a:bodyPr/>
          <a:lstStyle/>
          <a:p>
            <a:r>
              <a:rPr lang="nl-NL"/>
              <a:t>Projectie</a:t>
            </a:r>
            <a:endParaRPr lang="nl-NL" dirty="0"/>
          </a:p>
        </p:txBody>
      </p:sp>
      <p:pic>
        <p:nvPicPr>
          <p:cNvPr id="3" name="Afbeelding 2">
            <a:extLst>
              <a:ext uri="{FF2B5EF4-FFF2-40B4-BE49-F238E27FC236}">
                <a16:creationId xmlns:a16="http://schemas.microsoft.com/office/drawing/2014/main" id="{C0E9FA5C-C7BA-4567-EDFB-F8DA77B25FA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9802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8507D3A8-5BE2-B0D0-F2E0-6A891B431155}"/>
              </a:ext>
            </a:extLst>
          </p:cNvPr>
          <p:cNvSpPr>
            <a:spLocks noGrp="1"/>
          </p:cNvSpPr>
          <p:nvPr>
            <p:ph type="title"/>
          </p:nvPr>
        </p:nvSpPr>
        <p:spPr/>
        <p:txBody>
          <a:bodyPr/>
          <a:lstStyle/>
          <a:p>
            <a:r>
              <a:rPr lang="nl-NL"/>
              <a:t>Projectie</a:t>
            </a:r>
            <a:endParaRPr lang="nl-NL" dirty="0"/>
          </a:p>
        </p:txBody>
      </p:sp>
      <p:pic>
        <p:nvPicPr>
          <p:cNvPr id="3" name="Afbeelding 2">
            <a:extLst>
              <a:ext uri="{FF2B5EF4-FFF2-40B4-BE49-F238E27FC236}">
                <a16:creationId xmlns:a16="http://schemas.microsoft.com/office/drawing/2014/main" id="{12625F64-ED4D-6627-E035-EA32A1A8BB8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1487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834E698A-3831-3F5E-F54D-968ED40A3577}"/>
              </a:ext>
            </a:extLst>
          </p:cNvPr>
          <p:cNvSpPr>
            <a:spLocks noGrp="1"/>
          </p:cNvSpPr>
          <p:nvPr>
            <p:ph type="title"/>
          </p:nvPr>
        </p:nvSpPr>
        <p:spPr/>
        <p:txBody>
          <a:bodyPr/>
          <a:lstStyle/>
          <a:p>
            <a:r>
              <a:rPr lang="nl-NL"/>
              <a:t>Componenten</a:t>
            </a:r>
            <a:endParaRPr lang="nl-NL" dirty="0"/>
          </a:p>
        </p:txBody>
      </p:sp>
      <p:pic>
        <p:nvPicPr>
          <p:cNvPr id="3" name="Afbeelding 2">
            <a:extLst>
              <a:ext uri="{FF2B5EF4-FFF2-40B4-BE49-F238E27FC236}">
                <a16:creationId xmlns:a16="http://schemas.microsoft.com/office/drawing/2014/main" id="{D68F5FCB-C663-AC0A-860B-0B92F866DC5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527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4C94BCCE-2368-74BA-56C8-86F7807BCB33}"/>
              </a:ext>
            </a:extLst>
          </p:cNvPr>
          <p:cNvSpPr>
            <a:spLocks noGrp="1"/>
          </p:cNvSpPr>
          <p:nvPr>
            <p:ph type="title"/>
          </p:nvPr>
        </p:nvSpPr>
        <p:spPr/>
        <p:txBody>
          <a:bodyPr/>
          <a:lstStyle/>
          <a:p>
            <a:br>
              <a:rPr lang="nl-NL"/>
            </a:br>
            <a:r>
              <a:rPr lang="nl-NL"/>
              <a:t>Kosten - Baten</a:t>
            </a:r>
            <a:endParaRPr lang="nl-NL" dirty="0"/>
          </a:p>
        </p:txBody>
      </p:sp>
      <p:pic>
        <p:nvPicPr>
          <p:cNvPr id="3" name="Afbeelding 2">
            <a:extLst>
              <a:ext uri="{FF2B5EF4-FFF2-40B4-BE49-F238E27FC236}">
                <a16:creationId xmlns:a16="http://schemas.microsoft.com/office/drawing/2014/main" id="{0C9BD2D3-FA7D-53B4-3C76-CA953D0F67F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3357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FCCFCA40-B2E2-6109-15E6-71085FC0235D}"/>
              </a:ext>
            </a:extLst>
          </p:cNvPr>
          <p:cNvSpPr>
            <a:spLocks noGrp="1"/>
          </p:cNvSpPr>
          <p:nvPr>
            <p:ph type="title"/>
          </p:nvPr>
        </p:nvSpPr>
        <p:spPr/>
        <p:txBody>
          <a:bodyPr/>
          <a:lstStyle/>
          <a:p>
            <a:r>
              <a:rPr lang="nl-NL"/>
              <a:t>Kosten</a:t>
            </a:r>
            <a:endParaRPr lang="nl-NL" dirty="0"/>
          </a:p>
        </p:txBody>
      </p:sp>
      <p:pic>
        <p:nvPicPr>
          <p:cNvPr id="3" name="Afbeelding 2">
            <a:extLst>
              <a:ext uri="{FF2B5EF4-FFF2-40B4-BE49-F238E27FC236}">
                <a16:creationId xmlns:a16="http://schemas.microsoft.com/office/drawing/2014/main" id="{92B27CA0-D95F-239E-EF38-E4570155879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6866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797C1F2F-214B-D568-B68C-8B42878D929F}"/>
              </a:ext>
            </a:extLst>
          </p:cNvPr>
          <p:cNvSpPr>
            <a:spLocks noGrp="1"/>
          </p:cNvSpPr>
          <p:nvPr>
            <p:ph type="title"/>
          </p:nvPr>
        </p:nvSpPr>
        <p:spPr/>
        <p:txBody>
          <a:bodyPr/>
          <a:lstStyle/>
          <a:p>
            <a:r>
              <a:rPr lang="nl-NL"/>
              <a:t>Mogelijke investeringen</a:t>
            </a:r>
            <a:endParaRPr lang="nl-NL" dirty="0"/>
          </a:p>
        </p:txBody>
      </p:sp>
      <p:pic>
        <p:nvPicPr>
          <p:cNvPr id="3" name="Afbeelding 2">
            <a:extLst>
              <a:ext uri="{FF2B5EF4-FFF2-40B4-BE49-F238E27FC236}">
                <a16:creationId xmlns:a16="http://schemas.microsoft.com/office/drawing/2014/main" id="{6E9F7157-2BF7-4BB7-3BDC-DA209A239E7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56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17686FDC-48B7-C7EC-F914-F0B82CC20E61}"/>
              </a:ext>
            </a:extLst>
          </p:cNvPr>
          <p:cNvSpPr>
            <a:spLocks noGrp="1"/>
          </p:cNvSpPr>
          <p:nvPr>
            <p:ph type="title"/>
          </p:nvPr>
        </p:nvSpPr>
        <p:spPr/>
        <p:txBody>
          <a:bodyPr/>
          <a:lstStyle/>
          <a:p>
            <a:r>
              <a:rPr lang="nl-NL"/>
              <a:t>Financiën </a:t>
            </a:r>
            <a:endParaRPr lang="nl-NL" dirty="0"/>
          </a:p>
        </p:txBody>
      </p:sp>
      <p:pic>
        <p:nvPicPr>
          <p:cNvPr id="3" name="Afbeelding 2">
            <a:extLst>
              <a:ext uri="{FF2B5EF4-FFF2-40B4-BE49-F238E27FC236}">
                <a16:creationId xmlns:a16="http://schemas.microsoft.com/office/drawing/2014/main" id="{FB055414-7294-0956-FC6D-C170CED23BD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134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170F6501-D03D-BD8B-EB2B-4721937D5B9C}"/>
              </a:ext>
            </a:extLst>
          </p:cNvPr>
          <p:cNvSpPr>
            <a:spLocks noGrp="1"/>
          </p:cNvSpPr>
          <p:nvPr>
            <p:ph type="title"/>
          </p:nvPr>
        </p:nvSpPr>
        <p:spPr/>
        <p:txBody>
          <a:bodyPr/>
          <a:lstStyle/>
          <a:p>
            <a:br>
              <a:rPr lang="nl-NL"/>
            </a:br>
            <a:r>
              <a:rPr lang="nl-NL"/>
              <a:t>Deelnemen?</a:t>
            </a:r>
            <a:endParaRPr lang="nl-NL" dirty="0"/>
          </a:p>
        </p:txBody>
      </p:sp>
      <p:pic>
        <p:nvPicPr>
          <p:cNvPr id="3" name="Afbeelding 2">
            <a:extLst>
              <a:ext uri="{FF2B5EF4-FFF2-40B4-BE49-F238E27FC236}">
                <a16:creationId xmlns:a16="http://schemas.microsoft.com/office/drawing/2014/main" id="{412BAE51-B58A-8BD5-3884-B8783D60662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6296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E498AE81-0EA9-4088-862F-4410C1CF6913}"/>
              </a:ext>
            </a:extLst>
          </p:cNvPr>
          <p:cNvSpPr>
            <a:spLocks noGrp="1"/>
          </p:cNvSpPr>
          <p:nvPr>
            <p:ph type="title"/>
          </p:nvPr>
        </p:nvSpPr>
        <p:spPr/>
        <p:txBody>
          <a:bodyPr/>
          <a:lstStyle/>
          <a:p>
            <a:r>
              <a:rPr lang="nl-NL"/>
              <a:t>Deelnemen</a:t>
            </a:r>
            <a:endParaRPr lang="nl-NL" dirty="0"/>
          </a:p>
        </p:txBody>
      </p:sp>
      <p:pic>
        <p:nvPicPr>
          <p:cNvPr id="3" name="Afbeelding 2">
            <a:extLst>
              <a:ext uri="{FF2B5EF4-FFF2-40B4-BE49-F238E27FC236}">
                <a16:creationId xmlns:a16="http://schemas.microsoft.com/office/drawing/2014/main" id="{FA65AC32-7BE8-4976-F79A-160F0EB4BDB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63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22184151-E853-D1AC-45C3-45344E1F0EF2}"/>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B1D256D8-8F05-5166-4321-4E6CD5941AF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6499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7FEFC25-D7F7-4EC0-BEF7-DE248ABED7D9}"/>
              </a:ext>
            </a:extLst>
          </p:cNvPr>
          <p:cNvSpPr txBox="1"/>
          <p:nvPr/>
        </p:nvSpPr>
        <p:spPr>
          <a:xfrm>
            <a:off x="1784233" y="382893"/>
            <a:ext cx="7200053" cy="1015663"/>
          </a:xfrm>
          <a:prstGeom prst="rect">
            <a:avLst/>
          </a:prstGeom>
          <a:noFill/>
        </p:spPr>
        <p:txBody>
          <a:bodyPr wrap="square" rtlCol="0">
            <a:spAutoFit/>
          </a:bodyPr>
          <a:lstStyle/>
          <a:p>
            <a:pPr algn="l" rtl="0" fontAlgn="base">
              <a:lnSpc>
                <a:spcPct val="150000"/>
              </a:lnSpc>
            </a:pPr>
            <a:r>
              <a:rPr lang="nl-NL" sz="2800" b="0" i="0" dirty="0">
                <a:solidFill>
                  <a:srgbClr val="000000"/>
                </a:solidFill>
                <a:effectLst/>
                <a:latin typeface="Calibri" panose="020F0502020204030204" pitchFamily="34" charset="0"/>
              </a:rPr>
              <a:t>Wandelpaden</a:t>
            </a:r>
          </a:p>
          <a:p>
            <a:endParaRPr lang="nl-NL" dirty="0"/>
          </a:p>
        </p:txBody>
      </p:sp>
      <p:pic>
        <p:nvPicPr>
          <p:cNvPr id="1026" name="Picture 2">
            <a:extLst>
              <a:ext uri="{FF2B5EF4-FFF2-40B4-BE49-F238E27FC236}">
                <a16:creationId xmlns:a16="http://schemas.microsoft.com/office/drawing/2014/main" id="{5DC572F3-12FB-4A69-B0D8-94A4B8AC8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028" y="1214077"/>
            <a:ext cx="7321551"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24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4AA8BCB-D56B-4C97-92C4-1346FD5986A6}"/>
              </a:ext>
            </a:extLst>
          </p:cNvPr>
          <p:cNvSpPr txBox="1"/>
          <p:nvPr/>
        </p:nvSpPr>
        <p:spPr>
          <a:xfrm>
            <a:off x="1631812" y="1051008"/>
            <a:ext cx="8053493" cy="923330"/>
          </a:xfrm>
          <a:prstGeom prst="rect">
            <a:avLst/>
          </a:prstGeom>
          <a:noFill/>
        </p:spPr>
        <p:txBody>
          <a:bodyPr wrap="square" rtlCol="0">
            <a:spAutoFit/>
          </a:bodyPr>
          <a:lstStyle/>
          <a:p>
            <a:r>
              <a:rPr lang="nl-NL" sz="5400" dirty="0"/>
              <a:t>Melding maken</a:t>
            </a:r>
          </a:p>
        </p:txBody>
      </p:sp>
      <p:sp>
        <p:nvSpPr>
          <p:cNvPr id="3" name="Tekstvak 2">
            <a:extLst>
              <a:ext uri="{FF2B5EF4-FFF2-40B4-BE49-F238E27FC236}">
                <a16:creationId xmlns:a16="http://schemas.microsoft.com/office/drawing/2014/main" id="{4FA6A071-CE95-44DB-A02A-1A508AE9EEDD}"/>
              </a:ext>
            </a:extLst>
          </p:cNvPr>
          <p:cNvSpPr txBox="1"/>
          <p:nvPr/>
        </p:nvSpPr>
        <p:spPr>
          <a:xfrm>
            <a:off x="1310079" y="2607733"/>
            <a:ext cx="3851201" cy="1711366"/>
          </a:xfrm>
          <a:prstGeom prst="rect">
            <a:avLst/>
          </a:prstGeom>
          <a:noFill/>
        </p:spPr>
        <p:txBody>
          <a:bodyPr wrap="square" rtlCol="0">
            <a:spAutoFit/>
          </a:bodyPr>
          <a:lstStyle/>
          <a:p>
            <a:pPr>
              <a:lnSpc>
                <a:spcPct val="150000"/>
              </a:lnSpc>
            </a:pPr>
            <a:r>
              <a:rPr lang="nl-NL" b="1" dirty="0" err="1"/>
              <a:t>BuitenBeter</a:t>
            </a:r>
            <a:r>
              <a:rPr lang="nl-NL" b="1" dirty="0"/>
              <a:t> App </a:t>
            </a:r>
            <a:r>
              <a:rPr lang="nl-NL" dirty="0"/>
              <a:t>(Gemeente)</a:t>
            </a:r>
          </a:p>
          <a:p>
            <a:pPr>
              <a:lnSpc>
                <a:spcPct val="150000"/>
              </a:lnSpc>
            </a:pPr>
            <a:r>
              <a:rPr lang="nl-NL" dirty="0"/>
              <a:t>Kleine meldingen zoals losse stoeptegels, groenvoorziening, zwerfafval etc. </a:t>
            </a:r>
          </a:p>
        </p:txBody>
      </p:sp>
      <p:pic>
        <p:nvPicPr>
          <p:cNvPr id="5" name="Afbeelding 4">
            <a:extLst>
              <a:ext uri="{FF2B5EF4-FFF2-40B4-BE49-F238E27FC236}">
                <a16:creationId xmlns:a16="http://schemas.microsoft.com/office/drawing/2014/main" id="{FB4B4358-F075-45B7-BEE1-3C1C94015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481" y="2607733"/>
            <a:ext cx="2863997" cy="1568531"/>
          </a:xfrm>
          <a:prstGeom prst="rect">
            <a:avLst/>
          </a:prstGeom>
        </p:spPr>
      </p:pic>
      <p:sp>
        <p:nvSpPr>
          <p:cNvPr id="6" name="Tekstvak 5">
            <a:extLst>
              <a:ext uri="{FF2B5EF4-FFF2-40B4-BE49-F238E27FC236}">
                <a16:creationId xmlns:a16="http://schemas.microsoft.com/office/drawing/2014/main" id="{03B6D1FC-E232-4AA7-91DC-03A3FB2AB02F}"/>
              </a:ext>
            </a:extLst>
          </p:cNvPr>
          <p:cNvSpPr txBox="1"/>
          <p:nvPr/>
        </p:nvSpPr>
        <p:spPr>
          <a:xfrm>
            <a:off x="1310079" y="4926623"/>
            <a:ext cx="4348480" cy="880369"/>
          </a:xfrm>
          <a:prstGeom prst="rect">
            <a:avLst/>
          </a:prstGeom>
          <a:noFill/>
        </p:spPr>
        <p:txBody>
          <a:bodyPr wrap="square" rtlCol="0">
            <a:spAutoFit/>
          </a:bodyPr>
          <a:lstStyle/>
          <a:p>
            <a:pPr>
              <a:lnSpc>
                <a:spcPct val="150000"/>
              </a:lnSpc>
            </a:pPr>
            <a:r>
              <a:rPr lang="nl-NL" sz="1800" b="1" dirty="0">
                <a:effectLst/>
                <a:latin typeface="Calibri" panose="020F0502020204030204" pitchFamily="34" charset="0"/>
                <a:ea typeface="Calibri" panose="020F0502020204030204" pitchFamily="34" charset="0"/>
              </a:rPr>
              <a:t>info@aviationvalley.nl </a:t>
            </a:r>
            <a:r>
              <a:rPr lang="nl-NL" sz="1800" dirty="0">
                <a:effectLst/>
                <a:latin typeface="Calibri" panose="020F0502020204030204" pitchFamily="34" charset="0"/>
                <a:ea typeface="Calibri" panose="020F0502020204030204" pitchFamily="34" charset="0"/>
              </a:rPr>
              <a:t>(Parkmanagement)</a:t>
            </a:r>
          </a:p>
          <a:p>
            <a:pPr>
              <a:lnSpc>
                <a:spcPct val="150000"/>
              </a:lnSpc>
            </a:pPr>
            <a:r>
              <a:rPr lang="nl-NL" dirty="0"/>
              <a:t>Grotere kwesties en andere zaken</a:t>
            </a:r>
          </a:p>
        </p:txBody>
      </p:sp>
    </p:spTree>
    <p:extLst>
      <p:ext uri="{BB962C8B-B14F-4D97-AF65-F5344CB8AC3E}">
        <p14:creationId xmlns:p14="http://schemas.microsoft.com/office/powerpoint/2010/main" val="1861292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04D08E1-78E0-8042-B37F-76F5FBAAA5F3}"/>
              </a:ext>
            </a:extLst>
          </p:cNvPr>
          <p:cNvPicPr>
            <a:picLocks noChangeAspect="1"/>
          </p:cNvPicPr>
          <p:nvPr/>
        </p:nvPicPr>
        <p:blipFill>
          <a:blip r:embed="rId2"/>
          <a:stretch>
            <a:fillRect/>
          </a:stretch>
        </p:blipFill>
        <p:spPr>
          <a:xfrm>
            <a:off x="3251808" y="944664"/>
            <a:ext cx="5688384" cy="1813440"/>
          </a:xfrm>
          <a:prstGeom prst="rect">
            <a:avLst/>
          </a:prstGeom>
        </p:spPr>
      </p:pic>
      <p:sp>
        <p:nvSpPr>
          <p:cNvPr id="5" name="Rounded Rectangle 30">
            <a:extLst>
              <a:ext uri="{FF2B5EF4-FFF2-40B4-BE49-F238E27FC236}">
                <a16:creationId xmlns:a16="http://schemas.microsoft.com/office/drawing/2014/main" id="{84416349-55D2-0446-A367-534477E28D52}"/>
              </a:ext>
            </a:extLst>
          </p:cNvPr>
          <p:cNvSpPr/>
          <p:nvPr/>
        </p:nvSpPr>
        <p:spPr>
          <a:xfrm>
            <a:off x="5410200" y="3429000"/>
            <a:ext cx="1371600" cy="45720"/>
          </a:xfrm>
          <a:prstGeom prst="roundRect">
            <a:avLst>
              <a:gd name="adj" fmla="val 50000"/>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33">
            <a:extLst>
              <a:ext uri="{FF2B5EF4-FFF2-40B4-BE49-F238E27FC236}">
                <a16:creationId xmlns:a16="http://schemas.microsoft.com/office/drawing/2014/main" id="{E1876B25-B9A5-3F48-8024-CAA1063B9E19}"/>
              </a:ext>
            </a:extLst>
          </p:cNvPr>
          <p:cNvSpPr txBox="1"/>
          <p:nvPr/>
        </p:nvSpPr>
        <p:spPr>
          <a:xfrm>
            <a:off x="588627" y="3900838"/>
            <a:ext cx="1101474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Montserrat" pitchFamily="2" charset="77"/>
                <a:ea typeface="+mn-ea"/>
                <a:cs typeface="+mn-cs"/>
              </a:rPr>
              <a:t>Bedankt</a:t>
            </a:r>
            <a:r>
              <a:rPr kumimoji="0" lang="en-US" sz="4400" b="1"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525382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7FEFC25-D7F7-4EC0-BEF7-DE248ABED7D9}"/>
              </a:ext>
            </a:extLst>
          </p:cNvPr>
          <p:cNvSpPr txBox="1"/>
          <p:nvPr/>
        </p:nvSpPr>
        <p:spPr>
          <a:xfrm>
            <a:off x="1784233" y="382893"/>
            <a:ext cx="7200053" cy="1015663"/>
          </a:xfrm>
          <a:prstGeom prst="rect">
            <a:avLst/>
          </a:prstGeom>
          <a:noFill/>
        </p:spPr>
        <p:txBody>
          <a:bodyPr wrap="square" rtlCol="0">
            <a:spAutoFit/>
          </a:bodyPr>
          <a:lstStyle/>
          <a:p>
            <a:pPr algn="l" rtl="0" fontAlgn="base">
              <a:lnSpc>
                <a:spcPct val="150000"/>
              </a:lnSpc>
            </a:pPr>
            <a:r>
              <a:rPr lang="nl-NL" sz="2800" b="0" i="0" dirty="0">
                <a:solidFill>
                  <a:srgbClr val="000000"/>
                </a:solidFill>
                <a:effectLst/>
                <a:latin typeface="Calibri" panose="020F0502020204030204" pitchFamily="34" charset="0"/>
              </a:rPr>
              <a:t>Vuilbakken</a:t>
            </a:r>
          </a:p>
          <a:p>
            <a:endParaRPr lang="nl-NL" dirty="0"/>
          </a:p>
        </p:txBody>
      </p:sp>
      <p:pic>
        <p:nvPicPr>
          <p:cNvPr id="2050" name="Picture 2">
            <a:extLst>
              <a:ext uri="{FF2B5EF4-FFF2-40B4-BE49-F238E27FC236}">
                <a16:creationId xmlns:a16="http://schemas.microsoft.com/office/drawing/2014/main" id="{CE9EDCD2-DF08-4AA3-8684-93DE7E5AE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201" y="3311818"/>
            <a:ext cx="4483580" cy="336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9F90DC29-61AF-4771-9482-CC4DF2B14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45029"/>
            <a:ext cx="4657836" cy="349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37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7FEFC25-D7F7-4EC0-BEF7-DE248ABED7D9}"/>
              </a:ext>
            </a:extLst>
          </p:cNvPr>
          <p:cNvSpPr txBox="1"/>
          <p:nvPr/>
        </p:nvSpPr>
        <p:spPr>
          <a:xfrm>
            <a:off x="1784233" y="382893"/>
            <a:ext cx="7200053" cy="1015663"/>
          </a:xfrm>
          <a:prstGeom prst="rect">
            <a:avLst/>
          </a:prstGeom>
          <a:noFill/>
        </p:spPr>
        <p:txBody>
          <a:bodyPr wrap="square" rtlCol="0">
            <a:spAutoFit/>
          </a:bodyPr>
          <a:lstStyle/>
          <a:p>
            <a:pPr algn="l" rtl="0" fontAlgn="base">
              <a:lnSpc>
                <a:spcPct val="150000"/>
              </a:lnSpc>
            </a:pPr>
            <a:r>
              <a:rPr lang="nl-NL" sz="2800" b="0" i="0" dirty="0">
                <a:solidFill>
                  <a:srgbClr val="000000"/>
                </a:solidFill>
                <a:effectLst/>
                <a:latin typeface="Calibri" panose="020F0502020204030204" pitchFamily="34" charset="0"/>
              </a:rPr>
              <a:t>Groenvoorziening</a:t>
            </a:r>
          </a:p>
          <a:p>
            <a:endParaRPr lang="nl-NL" dirty="0"/>
          </a:p>
        </p:txBody>
      </p:sp>
      <p:pic>
        <p:nvPicPr>
          <p:cNvPr id="3074" name="Picture 2">
            <a:extLst>
              <a:ext uri="{FF2B5EF4-FFF2-40B4-BE49-F238E27FC236}">
                <a16:creationId xmlns:a16="http://schemas.microsoft.com/office/drawing/2014/main" id="{EE924C29-2578-4800-A468-0A27FE1A8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955" y="1231518"/>
            <a:ext cx="7267559" cy="545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36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CFAE74A-952C-6C4D-9F01-A99ADEED28B8}"/>
              </a:ext>
            </a:extLst>
          </p:cNvPr>
          <p:cNvSpPr>
            <a:spLocks noGrp="1"/>
          </p:cNvSpPr>
          <p:nvPr>
            <p:ph type="ctrTitle"/>
          </p:nvPr>
        </p:nvSpPr>
        <p:spPr/>
        <p:txBody>
          <a:bodyPr/>
          <a:lstStyle/>
          <a:p>
            <a:r>
              <a:rPr lang="nl-NL" dirty="0"/>
              <a:t>Brandveiligheid </a:t>
            </a:r>
          </a:p>
        </p:txBody>
      </p:sp>
      <p:sp>
        <p:nvSpPr>
          <p:cNvPr id="14" name="Ondertitel 13">
            <a:extLst>
              <a:ext uri="{FF2B5EF4-FFF2-40B4-BE49-F238E27FC236}">
                <a16:creationId xmlns:a16="http://schemas.microsoft.com/office/drawing/2014/main" id="{00ABE17E-86F9-4D4F-B58E-DDD7C1DF7651}"/>
              </a:ext>
            </a:extLst>
          </p:cNvPr>
          <p:cNvSpPr>
            <a:spLocks noGrp="1"/>
          </p:cNvSpPr>
          <p:nvPr>
            <p:ph type="subTitle" idx="1"/>
          </p:nvPr>
        </p:nvSpPr>
        <p:spPr>
          <a:xfrm>
            <a:off x="723049" y="2755758"/>
            <a:ext cx="11321418" cy="312458"/>
          </a:xfrm>
        </p:spPr>
        <p:txBody>
          <a:bodyPr/>
          <a:lstStyle/>
          <a:p>
            <a:r>
              <a:rPr lang="nl-NL" dirty="0"/>
              <a:t>in en om het bedrijf</a:t>
            </a:r>
          </a:p>
        </p:txBody>
      </p:sp>
      <p:sp>
        <p:nvSpPr>
          <p:cNvPr id="15" name="Tijdelijke aanduiding voor inhoud 14">
            <a:extLst>
              <a:ext uri="{FF2B5EF4-FFF2-40B4-BE49-F238E27FC236}">
                <a16:creationId xmlns:a16="http://schemas.microsoft.com/office/drawing/2014/main" id="{EA57C879-367C-0244-B151-A81EAD5621C4}"/>
              </a:ext>
            </a:extLst>
          </p:cNvPr>
          <p:cNvSpPr>
            <a:spLocks noGrp="1"/>
          </p:cNvSpPr>
          <p:nvPr>
            <p:ph sz="half" idx="15"/>
          </p:nvPr>
        </p:nvSpPr>
        <p:spPr/>
        <p:txBody>
          <a:bodyPr/>
          <a:lstStyle/>
          <a:p>
            <a:r>
              <a:rPr lang="nl-NL" dirty="0"/>
              <a:t>Erik van Term</a:t>
            </a:r>
          </a:p>
          <a:p>
            <a:r>
              <a:rPr lang="nl-NL" dirty="0" err="1"/>
              <a:t>Aviation</a:t>
            </a:r>
            <a:r>
              <a:rPr lang="nl-NL" dirty="0"/>
              <a:t> Valley</a:t>
            </a:r>
          </a:p>
          <a:p>
            <a:r>
              <a:rPr lang="nl-NL" dirty="0"/>
              <a:t>8 juni 2022</a:t>
            </a:r>
          </a:p>
        </p:txBody>
      </p:sp>
    </p:spTree>
    <p:extLst>
      <p:ext uri="{BB962C8B-B14F-4D97-AF65-F5344CB8AC3E}">
        <p14:creationId xmlns:p14="http://schemas.microsoft.com/office/powerpoint/2010/main" val="4195063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08E33-23B9-4747-AB77-182851B3C9C1}"/>
              </a:ext>
            </a:extLst>
          </p:cNvPr>
          <p:cNvSpPr>
            <a:spLocks noGrp="1"/>
          </p:cNvSpPr>
          <p:nvPr>
            <p:ph type="ctrTitle"/>
          </p:nvPr>
        </p:nvSpPr>
        <p:spPr/>
        <p:txBody>
          <a:bodyPr/>
          <a:lstStyle/>
          <a:p>
            <a:pPr algn="ctr"/>
            <a:endParaRPr lang="nl-NL" dirty="0"/>
          </a:p>
        </p:txBody>
      </p:sp>
      <p:sp>
        <p:nvSpPr>
          <p:cNvPr id="3" name="Ondertitel 2">
            <a:extLst>
              <a:ext uri="{FF2B5EF4-FFF2-40B4-BE49-F238E27FC236}">
                <a16:creationId xmlns:a16="http://schemas.microsoft.com/office/drawing/2014/main" id="{14EC74C9-5B38-46CE-B20B-320C37F61D5C}"/>
              </a:ext>
            </a:extLst>
          </p:cNvPr>
          <p:cNvSpPr>
            <a:spLocks noGrp="1"/>
          </p:cNvSpPr>
          <p:nvPr>
            <p:ph type="subTitle" idx="1"/>
          </p:nvPr>
        </p:nvSpPr>
        <p:spPr/>
        <p:txBody>
          <a:bodyPr/>
          <a:lstStyle/>
          <a:p>
            <a:endParaRPr lang="nl-NL"/>
          </a:p>
        </p:txBody>
      </p:sp>
      <p:sp>
        <p:nvSpPr>
          <p:cNvPr id="4" name="Tijdelijke aanduiding voor inhoud 3">
            <a:extLst>
              <a:ext uri="{FF2B5EF4-FFF2-40B4-BE49-F238E27FC236}">
                <a16:creationId xmlns:a16="http://schemas.microsoft.com/office/drawing/2014/main" id="{4257968D-59BC-4A2C-A43A-7501DF1A8092}"/>
              </a:ext>
            </a:extLst>
          </p:cNvPr>
          <p:cNvSpPr>
            <a:spLocks noGrp="1"/>
          </p:cNvSpPr>
          <p:nvPr>
            <p:ph sz="half" idx="10"/>
          </p:nvPr>
        </p:nvSpPr>
        <p:spPr/>
        <p:txBody>
          <a:bodyPr/>
          <a:lstStyle/>
          <a:p>
            <a:pPr marL="0" indent="0" algn="ctr">
              <a:buNone/>
            </a:pPr>
            <a:r>
              <a:rPr lang="nl-NL" dirty="0"/>
              <a:t>   Heeft U Vragen ??</a:t>
            </a:r>
          </a:p>
          <a:p>
            <a:pPr marL="0" indent="0" algn="ctr">
              <a:buNone/>
            </a:pPr>
            <a:r>
              <a:rPr lang="nl-NL" dirty="0"/>
              <a:t>Stel ze gerust</a:t>
            </a:r>
          </a:p>
        </p:txBody>
      </p:sp>
    </p:spTree>
    <p:extLst>
      <p:ext uri="{BB962C8B-B14F-4D97-AF65-F5344CB8AC3E}">
        <p14:creationId xmlns:p14="http://schemas.microsoft.com/office/powerpoint/2010/main" val="2826885005"/>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e">
  <a:themeElements>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fontScheme name="landmachtNL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_Marechaussee_16-9" id="{DC19CB10-47AA-4399-95E4-8DE25BF78FD2}" vid="{64A95B46-EBD6-4744-87ED-159789BF2754}"/>
    </a:ext>
  </a:extLst>
</a:theme>
</file>

<file path=ppt/theme/theme3.xml><?xml version="1.0" encoding="utf-8"?>
<a:theme xmlns:a="http://schemas.openxmlformats.org/drawingml/2006/main" name="Presentatie blau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6520"/>
          </a:lnSpc>
          <a:defRPr sz="6600" b="1"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VRL_POWERPOINT_SJABLOON_3" id="{37CCB3A6-FA15-BA48-A6A7-9A51584EC1D3}" vid="{F5DF60A8-01CF-E14E-906A-048027DD466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f97338-14f6-4253-8968-bfc2a4d2ca36">
      <Terms xmlns="http://schemas.microsoft.com/office/infopath/2007/PartnerControls"/>
    </lcf76f155ced4ddcb4097134ff3c332f>
    <TaxCatchAll xmlns="7525603e-b68d-411b-ba3c-1f5edbaa2fc6" xsi:nil="true"/>
    <SharedWithUsers xmlns="7525603e-b68d-411b-ba3c-1f5edbaa2fc6">
      <UserInfo>
        <DisplayName>Iva Meijs</DisplayName>
        <AccountId>9</AccountId>
        <AccountType/>
      </UserInfo>
      <UserInfo>
        <DisplayName>Stan Custers</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29AB2DF981C745AFB24CDC974D03D7" ma:contentTypeVersion="15" ma:contentTypeDescription="Een nieuw document maken." ma:contentTypeScope="" ma:versionID="38855b0a893dcfec61acec05e2a1467c">
  <xsd:schema xmlns:xsd="http://www.w3.org/2001/XMLSchema" xmlns:xs="http://www.w3.org/2001/XMLSchema" xmlns:p="http://schemas.microsoft.com/office/2006/metadata/properties" xmlns:ns2="02f97338-14f6-4253-8968-bfc2a4d2ca36" xmlns:ns3="7525603e-b68d-411b-ba3c-1f5edbaa2fc6" targetNamespace="http://schemas.microsoft.com/office/2006/metadata/properties" ma:root="true" ma:fieldsID="ff908cb446b260f2583ea8d45f925545" ns2:_="" ns3:_="">
    <xsd:import namespace="02f97338-14f6-4253-8968-bfc2a4d2ca36"/>
    <xsd:import namespace="7525603e-b68d-411b-ba3c-1f5edbaa2fc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f97338-14f6-4253-8968-bfc2a4d2ca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f322593a-97df-4856-8593-230bba7dd0ac"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25603e-b68d-411b-ba3c-1f5edbaa2fc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870336b-e9ba-40ed-908f-ab78a2c49361}" ma:internalName="TaxCatchAll" ma:showField="CatchAllData" ma:web="7525603e-b68d-411b-ba3c-1f5edbaa2fc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BC19E9-89AF-4BDD-9025-2C418849E1E8}">
  <ds:schemaRefs>
    <ds:schemaRef ds:uri="http://schemas.microsoft.com/sharepoint/v3/contenttype/forms"/>
  </ds:schemaRefs>
</ds:datastoreItem>
</file>

<file path=customXml/itemProps2.xml><?xml version="1.0" encoding="utf-8"?>
<ds:datastoreItem xmlns:ds="http://schemas.openxmlformats.org/officeDocument/2006/customXml" ds:itemID="{412441A2-8DB9-455E-A4D2-B5FA16837E2D}">
  <ds:schemaRefs>
    <ds:schemaRef ds:uri="http://purl.org/dc/elements/1.1/"/>
    <ds:schemaRef ds:uri="02f97338-14f6-4253-8968-bfc2a4d2ca36"/>
    <ds:schemaRef ds:uri="http://schemas.openxmlformats.org/package/2006/metadata/core-properties"/>
    <ds:schemaRef ds:uri="http://schemas.microsoft.com/office/infopath/2007/PartnerControls"/>
    <ds:schemaRef ds:uri="http://purl.org/dc/terms/"/>
    <ds:schemaRef ds:uri="7525603e-b68d-411b-ba3c-1f5edbaa2fc6"/>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24226B0-3247-4522-9C04-9C626D84E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f97338-14f6-4253-8968-bfc2a4d2ca36"/>
    <ds:schemaRef ds:uri="7525603e-b68d-411b-ba3c-1f5edbaa2f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3145</TotalTime>
  <Words>874</Words>
  <Application>Microsoft Office PowerPoint</Application>
  <PresentationFormat>Breedbeeld</PresentationFormat>
  <Paragraphs>160</Paragraphs>
  <Slides>51</Slides>
  <Notes>0</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51</vt:i4>
      </vt:variant>
    </vt:vector>
  </HeadingPairs>
  <TitlesOfParts>
    <vt:vector size="59" baseType="lpstr">
      <vt:lpstr>Arial</vt:lpstr>
      <vt:lpstr>Arial</vt:lpstr>
      <vt:lpstr>Calibri</vt:lpstr>
      <vt:lpstr>Montserrat</vt:lpstr>
      <vt:lpstr>Verdana</vt:lpstr>
      <vt:lpstr>1_Kantoorthema</vt:lpstr>
      <vt:lpstr>Presentatie</vt:lpstr>
      <vt:lpstr>Presentatie blauw</vt:lpstr>
      <vt:lpstr>PowerPoint-presentatie</vt:lpstr>
      <vt:lpstr>PowerPoint-presentatie</vt:lpstr>
      <vt:lpstr>PowerPoint-presentatie</vt:lpstr>
      <vt:lpstr>PowerPoint-presentatie</vt:lpstr>
      <vt:lpstr>PowerPoint-presentatie</vt:lpstr>
      <vt:lpstr>PowerPoint-presentatie</vt:lpstr>
      <vt:lpstr>PowerPoint-presentatie</vt:lpstr>
      <vt:lpstr>Brandveiligheid </vt:lpstr>
      <vt:lpstr>PowerPoint-presentatie</vt:lpstr>
      <vt:lpstr>Brand in het bedrijf</vt:lpstr>
      <vt:lpstr>Kans op brand beperken</vt:lpstr>
      <vt:lpstr>Brandweer toetst aan Bouwbesluit </vt:lpstr>
      <vt:lpstr>Controle Brandweer </vt:lpstr>
      <vt:lpstr>Brandcompartimentering</vt:lpstr>
      <vt:lpstr>Installatietechnische voorzieningen </vt:lpstr>
      <vt:lpstr>Brandveilig gebruik</vt:lpstr>
      <vt:lpstr>Ontruimingsplan </vt:lpstr>
      <vt:lpstr>Wat te doen in geval van brand</vt:lpstr>
      <vt:lpstr>Brandveiligheid rondom het bedrijf</vt:lpstr>
      <vt:lpstr>PowerPoint-presentatie</vt:lpstr>
      <vt:lpstr>   </vt:lpstr>
      <vt:lpstr>Wijkopper MAA</vt:lpstr>
      <vt:lpstr>KVO DAGSCHOUW / AVONDSCHOUW</vt:lpstr>
      <vt:lpstr>KVO DAGSCHOUW / AVONDSCHOUW</vt:lpstr>
      <vt:lpstr>KVO DAGSCHOUW / AVONDSCHOUW</vt:lpstr>
      <vt:lpstr>PowerPoint-presentatie</vt:lpstr>
      <vt:lpstr>PowerPoint-presentatie</vt:lpstr>
      <vt:lpstr>Voorbeeld actiepunt</vt:lpstr>
      <vt:lpstr>Afsluiting Australiëlaan</vt:lpstr>
      <vt:lpstr>PowerPoint-presentatie</vt:lpstr>
      <vt:lpstr>Wie zijn wij?</vt:lpstr>
      <vt:lpstr>                        2019 </vt:lpstr>
      <vt:lpstr>PowerPoint-presentatie</vt:lpstr>
      <vt:lpstr>Referentie</vt:lpstr>
      <vt:lpstr>Meerwaarde</vt:lpstr>
      <vt:lpstr>Meerwaarde</vt:lpstr>
      <vt:lpstr> PROJECTIE</vt:lpstr>
      <vt:lpstr>Projectie</vt:lpstr>
      <vt:lpstr>Projectie</vt:lpstr>
      <vt:lpstr>Projectie</vt:lpstr>
      <vt:lpstr>Projectie</vt:lpstr>
      <vt:lpstr>Componenten</vt:lpstr>
      <vt:lpstr> Kosten - Baten</vt:lpstr>
      <vt:lpstr>Kosten</vt:lpstr>
      <vt:lpstr>Mogelijke investeringen</vt:lpstr>
      <vt:lpstr>Financiën </vt:lpstr>
      <vt:lpstr> Deelnemen?</vt:lpstr>
      <vt:lpstr>Deelnemen</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Stan Custers</dc:creator>
  <cp:lastModifiedBy>Stan Custers</cp:lastModifiedBy>
  <cp:revision>2</cp:revision>
  <dcterms:created xsi:type="dcterms:W3CDTF">2022-05-30T07:44:52Z</dcterms:created>
  <dcterms:modified xsi:type="dcterms:W3CDTF">2022-06-07T13:44:20Z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0x0101007B29AB2DF981C745AFB24CDC974D03D7</vt:lpwstr>
  </property>
  <property fmtid="{D5CDD505-2E9C-101B-9397-08002B2CF9AE}" pid="3" name="MediaServiceImageTags">
    <vt:lpwstr/>
  </property>
</Properties>
</file>